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0693400" cy="151225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380" autoAdjust="0"/>
  </p:normalViewPr>
  <p:slideViewPr>
    <p:cSldViewPr snapToGrid="0" showGuides="1">
      <p:cViewPr varScale="1">
        <p:scale>
          <a:sx n="46" d="100"/>
          <a:sy n="46" d="100"/>
        </p:scale>
        <p:origin x="1308" y="42"/>
      </p:cViewPr>
      <p:guideLst>
        <p:guide orient="horz" pos="4763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5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A7DFA-6FB1-4AE0-ABA1-F0C1CB7CD795}" type="datetimeFigureOut">
              <a:rPr kumimoji="1" lang="ja-JP" altLang="en-US" smtClean="0"/>
              <a:t>2021/6/16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D4018-64B9-4419-853D-A50EED87C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10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4697413"/>
            <a:ext cx="9090025" cy="32416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8569325"/>
            <a:ext cx="7486650" cy="38639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298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7" name="Group 113"/>
          <p:cNvGrpSpPr>
            <a:grpSpLocks/>
          </p:cNvGrpSpPr>
          <p:nvPr userDrawn="1"/>
        </p:nvGrpSpPr>
        <p:grpSpPr bwMode="auto">
          <a:xfrm>
            <a:off x="498475" y="1062038"/>
            <a:ext cx="9690100" cy="12993687"/>
            <a:chOff x="314" y="669"/>
            <a:chExt cx="6104" cy="8185"/>
          </a:xfrm>
        </p:grpSpPr>
        <p:grpSp>
          <p:nvGrpSpPr>
            <p:cNvPr id="1032" name="Group 8"/>
            <p:cNvGrpSpPr>
              <a:grpSpLocks/>
            </p:cNvGrpSpPr>
            <p:nvPr userDrawn="1"/>
          </p:nvGrpSpPr>
          <p:grpSpPr bwMode="auto">
            <a:xfrm rot="5400000">
              <a:off x="339" y="688"/>
              <a:ext cx="316" cy="297"/>
              <a:chOff x="389" y="3738"/>
              <a:chExt cx="316" cy="297"/>
            </a:xfrm>
          </p:grpSpPr>
          <p:sp>
            <p:nvSpPr>
              <p:cNvPr id="1033" name="Line 9"/>
              <p:cNvSpPr>
                <a:spLocks noChangeShapeType="1"/>
              </p:cNvSpPr>
              <p:nvPr userDrawn="1"/>
            </p:nvSpPr>
            <p:spPr bwMode="auto">
              <a:xfrm>
                <a:off x="621" y="3740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 userDrawn="1"/>
            </p:nvSpPr>
            <p:spPr bwMode="auto">
              <a:xfrm flipH="1">
                <a:off x="393" y="3807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 userDrawn="1"/>
            </p:nvSpPr>
            <p:spPr bwMode="auto">
              <a:xfrm>
                <a:off x="704" y="3807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 userDrawn="1"/>
            </p:nvSpPr>
            <p:spPr bwMode="auto">
              <a:xfrm flipH="1">
                <a:off x="389" y="3738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37" name="Group 13"/>
            <p:cNvGrpSpPr>
              <a:grpSpLocks/>
            </p:cNvGrpSpPr>
            <p:nvPr userDrawn="1"/>
          </p:nvGrpSpPr>
          <p:grpSpPr bwMode="auto">
            <a:xfrm rot="5400000">
              <a:off x="342" y="8516"/>
              <a:ext cx="297" cy="312"/>
              <a:chOff x="6034" y="3738"/>
              <a:chExt cx="297" cy="312"/>
            </a:xfrm>
          </p:grpSpPr>
          <p:sp>
            <p:nvSpPr>
              <p:cNvPr id="1038" name="Line 14"/>
              <p:cNvSpPr>
                <a:spLocks noChangeShapeType="1"/>
              </p:cNvSpPr>
              <p:nvPr userDrawn="1"/>
            </p:nvSpPr>
            <p:spPr bwMode="auto">
              <a:xfrm rot="16200000">
                <a:off x="6182" y="3672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47" y="3894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 userDrawn="1"/>
            </p:nvSpPr>
            <p:spPr bwMode="auto">
              <a:xfrm rot="16200000">
                <a:off x="6217" y="3625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18" y="3934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42" name="Group 18"/>
            <p:cNvGrpSpPr>
              <a:grpSpLocks/>
            </p:cNvGrpSpPr>
            <p:nvPr userDrawn="1"/>
          </p:nvGrpSpPr>
          <p:grpSpPr bwMode="auto">
            <a:xfrm rot="16200000">
              <a:off x="6080" y="8534"/>
              <a:ext cx="316" cy="297"/>
              <a:chOff x="389" y="3738"/>
              <a:chExt cx="316" cy="297"/>
            </a:xfrm>
          </p:grpSpPr>
          <p:sp>
            <p:nvSpPr>
              <p:cNvPr id="1043" name="Line 19"/>
              <p:cNvSpPr>
                <a:spLocks noChangeShapeType="1"/>
              </p:cNvSpPr>
              <p:nvPr userDrawn="1"/>
            </p:nvSpPr>
            <p:spPr bwMode="auto">
              <a:xfrm>
                <a:off x="621" y="3740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 userDrawn="1"/>
            </p:nvSpPr>
            <p:spPr bwMode="auto">
              <a:xfrm flipH="1">
                <a:off x="393" y="3807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 userDrawn="1"/>
            </p:nvSpPr>
            <p:spPr bwMode="auto">
              <a:xfrm>
                <a:off x="704" y="3807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 userDrawn="1"/>
            </p:nvSpPr>
            <p:spPr bwMode="auto">
              <a:xfrm flipH="1">
                <a:off x="389" y="3738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47" name="Group 23"/>
            <p:cNvGrpSpPr>
              <a:grpSpLocks/>
            </p:cNvGrpSpPr>
            <p:nvPr userDrawn="1"/>
          </p:nvGrpSpPr>
          <p:grpSpPr bwMode="auto">
            <a:xfrm rot="16200000">
              <a:off x="6096" y="690"/>
              <a:ext cx="297" cy="312"/>
              <a:chOff x="6034" y="3738"/>
              <a:chExt cx="297" cy="312"/>
            </a:xfrm>
          </p:grpSpPr>
          <p:sp>
            <p:nvSpPr>
              <p:cNvPr id="1048" name="Line 24"/>
              <p:cNvSpPr>
                <a:spLocks noChangeShapeType="1"/>
              </p:cNvSpPr>
              <p:nvPr userDrawn="1"/>
            </p:nvSpPr>
            <p:spPr bwMode="auto">
              <a:xfrm rot="16200000">
                <a:off x="6182" y="3672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47" y="3894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 userDrawn="1"/>
            </p:nvSpPr>
            <p:spPr bwMode="auto">
              <a:xfrm rot="16200000">
                <a:off x="6217" y="3625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18" y="3934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52" name="Group 28"/>
            <p:cNvGrpSpPr>
              <a:grpSpLocks/>
            </p:cNvGrpSpPr>
            <p:nvPr userDrawn="1"/>
          </p:nvGrpSpPr>
          <p:grpSpPr bwMode="auto">
            <a:xfrm rot="5400000">
              <a:off x="3238" y="517"/>
              <a:ext cx="259" cy="564"/>
              <a:chOff x="341" y="2099"/>
              <a:chExt cx="259" cy="564"/>
            </a:xfrm>
          </p:grpSpPr>
          <p:sp>
            <p:nvSpPr>
              <p:cNvPr id="1053" name="Line 29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4" name="Line 30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55" name="Group 31"/>
            <p:cNvGrpSpPr>
              <a:grpSpLocks/>
            </p:cNvGrpSpPr>
            <p:nvPr userDrawn="1"/>
          </p:nvGrpSpPr>
          <p:grpSpPr bwMode="auto">
            <a:xfrm rot="16200000">
              <a:off x="3238" y="8443"/>
              <a:ext cx="259" cy="564"/>
              <a:chOff x="341" y="2099"/>
              <a:chExt cx="259" cy="564"/>
            </a:xfrm>
          </p:grpSpPr>
          <p:sp>
            <p:nvSpPr>
              <p:cNvPr id="1056" name="Line 32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58" name="Group 34"/>
            <p:cNvGrpSpPr>
              <a:grpSpLocks/>
            </p:cNvGrpSpPr>
            <p:nvPr userDrawn="1"/>
          </p:nvGrpSpPr>
          <p:grpSpPr bwMode="auto">
            <a:xfrm rot="21600000">
              <a:off x="314" y="4481"/>
              <a:ext cx="259" cy="564"/>
              <a:chOff x="341" y="2099"/>
              <a:chExt cx="259" cy="564"/>
            </a:xfrm>
          </p:grpSpPr>
          <p:sp>
            <p:nvSpPr>
              <p:cNvPr id="1059" name="Line 35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61" name="Group 37"/>
            <p:cNvGrpSpPr>
              <a:grpSpLocks/>
            </p:cNvGrpSpPr>
            <p:nvPr userDrawn="1"/>
          </p:nvGrpSpPr>
          <p:grpSpPr bwMode="auto">
            <a:xfrm rot="32400000">
              <a:off x="6159" y="4481"/>
              <a:ext cx="259" cy="564"/>
              <a:chOff x="341" y="2099"/>
              <a:chExt cx="259" cy="564"/>
            </a:xfrm>
          </p:grpSpPr>
          <p:sp>
            <p:nvSpPr>
              <p:cNvPr id="1062" name="Line 38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3" name="Line 39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116" name="Line 92"/>
          <p:cNvSpPr>
            <a:spLocks noChangeShapeType="1"/>
          </p:cNvSpPr>
          <p:nvPr userDrawn="1"/>
        </p:nvSpPr>
        <p:spPr bwMode="auto">
          <a:xfrm rot="5400000">
            <a:off x="315913" y="1395413"/>
            <a:ext cx="0" cy="3762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1" name="Line 97"/>
          <p:cNvSpPr>
            <a:spLocks noChangeShapeType="1"/>
          </p:cNvSpPr>
          <p:nvPr userDrawn="1"/>
        </p:nvSpPr>
        <p:spPr bwMode="auto">
          <a:xfrm rot="5400000">
            <a:off x="422275" y="12558713"/>
            <a:ext cx="0" cy="3000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3" name="Line 99"/>
          <p:cNvSpPr>
            <a:spLocks noChangeShapeType="1"/>
          </p:cNvSpPr>
          <p:nvPr userDrawn="1"/>
        </p:nvSpPr>
        <p:spPr bwMode="auto">
          <a:xfrm rot="5400000" flipH="1">
            <a:off x="9412288" y="14470063"/>
            <a:ext cx="5000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4" name="Line 100"/>
          <p:cNvSpPr>
            <a:spLocks noChangeShapeType="1"/>
          </p:cNvSpPr>
          <p:nvPr userDrawn="1"/>
        </p:nvSpPr>
        <p:spPr bwMode="auto">
          <a:xfrm rot="5400000" flipH="1">
            <a:off x="774700" y="14470063"/>
            <a:ext cx="5000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" name="Line 102"/>
          <p:cNvSpPr>
            <a:spLocks noChangeShapeType="1"/>
          </p:cNvSpPr>
          <p:nvPr userDrawn="1"/>
        </p:nvSpPr>
        <p:spPr bwMode="auto">
          <a:xfrm rot="5400000" flipH="1">
            <a:off x="947738" y="14409738"/>
            <a:ext cx="35877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7" name="Line 103"/>
          <p:cNvSpPr>
            <a:spLocks noChangeShapeType="1"/>
          </p:cNvSpPr>
          <p:nvPr userDrawn="1"/>
        </p:nvSpPr>
        <p:spPr bwMode="auto">
          <a:xfrm rot="5400000" flipH="1">
            <a:off x="8867775" y="14512925"/>
            <a:ext cx="153987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6" name="Line 112"/>
          <p:cNvSpPr>
            <a:spLocks noChangeShapeType="1"/>
          </p:cNvSpPr>
          <p:nvPr userDrawn="1"/>
        </p:nvSpPr>
        <p:spPr bwMode="auto">
          <a:xfrm rot="5400000" flipH="1">
            <a:off x="8759825" y="14284325"/>
            <a:ext cx="152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66675" y="323850"/>
            <a:ext cx="9599613" cy="14519275"/>
            <a:chOff x="66675" y="323850"/>
            <a:chExt cx="9599613" cy="14519275"/>
          </a:xfrm>
        </p:grpSpPr>
        <p:grpSp>
          <p:nvGrpSpPr>
            <p:cNvPr id="9" name="グループ化 8"/>
            <p:cNvGrpSpPr/>
            <p:nvPr userDrawn="1"/>
          </p:nvGrpSpPr>
          <p:grpSpPr>
            <a:xfrm>
              <a:off x="66675" y="1581944"/>
              <a:ext cx="583407" cy="11945938"/>
              <a:chOff x="66675" y="1581944"/>
              <a:chExt cx="583407" cy="11945938"/>
            </a:xfrm>
          </p:grpSpPr>
          <p:sp>
            <p:nvSpPr>
              <p:cNvPr id="1117" name="Line 93"/>
              <p:cNvSpPr>
                <a:spLocks noChangeShapeType="1"/>
              </p:cNvSpPr>
              <p:nvPr userDrawn="1"/>
            </p:nvSpPr>
            <p:spPr bwMode="auto">
              <a:xfrm rot="5400000">
                <a:off x="323850" y="13339763"/>
                <a:ext cx="0" cy="3762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" name="グループ化 7"/>
              <p:cNvGrpSpPr/>
              <p:nvPr userDrawn="1"/>
            </p:nvGrpSpPr>
            <p:grpSpPr>
              <a:xfrm>
                <a:off x="66675" y="1581944"/>
                <a:ext cx="583407" cy="11939587"/>
                <a:chOff x="66675" y="1581944"/>
                <a:chExt cx="583407" cy="11939587"/>
              </a:xfrm>
            </p:grpSpPr>
            <p:sp>
              <p:nvSpPr>
                <p:cNvPr id="1118" name="Line 94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5792787" y="7551738"/>
                  <a:ext cx="11939587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19" name="Line 95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4440237" y="7920038"/>
                  <a:ext cx="95662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0" name="Line 96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423863" y="2994025"/>
                  <a:ext cx="0" cy="282575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2" name="Line 98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4283075" y="7923213"/>
                  <a:ext cx="9571037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8" name="Text Box 104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179387" y="9637713"/>
                  <a:ext cx="1430337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ja-JP" altLang="en-US" sz="900" dirty="0">
                      <a:solidFill>
                        <a:srgbClr val="FF0000"/>
                      </a:solidFill>
                    </a:rPr>
                    <a:t>印刷可能範囲</a:t>
                  </a:r>
                  <a:r>
                    <a:rPr lang="ja-JP" altLang="en-US" sz="900" dirty="0" smtClean="0">
                      <a:solidFill>
                        <a:srgbClr val="FF0000"/>
                      </a:solidFill>
                    </a:rPr>
                    <a:t>①</a:t>
                  </a:r>
                  <a:r>
                    <a:rPr lang="en-US" altLang="ja-JP" sz="900" b="1" dirty="0" smtClean="0">
                      <a:solidFill>
                        <a:srgbClr val="FF0000"/>
                      </a:solidFill>
                    </a:rPr>
                    <a:t>256mm</a:t>
                  </a:r>
                  <a:endParaRPr lang="en-US" altLang="ja-JP" sz="9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129" name="Text Box 105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349250" y="4641850"/>
                  <a:ext cx="1377950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ja-JP" altLang="en-US" sz="900" dirty="0">
                      <a:solidFill>
                        <a:srgbClr val="FF0000"/>
                      </a:solidFill>
                    </a:rPr>
                    <a:t>印刷可能範囲②</a:t>
                  </a:r>
                  <a:r>
                    <a:rPr lang="en-US" altLang="ja-JP" sz="900" b="1" dirty="0" smtClean="0">
                      <a:solidFill>
                        <a:srgbClr val="FF0000"/>
                      </a:solidFill>
                    </a:rPr>
                    <a:t>256mm</a:t>
                  </a:r>
                  <a:endParaRPr lang="en-US" altLang="ja-JP" sz="9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130" name="Text Box 106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111125" y="7177088"/>
                  <a:ext cx="584200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ja-JP" sz="900" b="1">
                      <a:solidFill>
                        <a:srgbClr val="FF0000"/>
                      </a:solidFill>
                    </a:rPr>
                    <a:t>332mm</a:t>
                  </a:r>
                </a:p>
              </p:txBody>
            </p:sp>
          </p:grpSp>
        </p:grpSp>
        <p:grpSp>
          <p:nvGrpSpPr>
            <p:cNvPr id="7" name="グループ化 6"/>
            <p:cNvGrpSpPr/>
            <p:nvPr userDrawn="1"/>
          </p:nvGrpSpPr>
          <p:grpSpPr>
            <a:xfrm>
              <a:off x="1030287" y="14182725"/>
              <a:ext cx="8632825" cy="660400"/>
              <a:chOff x="1030287" y="14182725"/>
              <a:chExt cx="8632825" cy="660400"/>
            </a:xfrm>
          </p:grpSpPr>
          <p:sp>
            <p:nvSpPr>
              <p:cNvPr id="1125" name="Line 101"/>
              <p:cNvSpPr>
                <a:spLocks noChangeShapeType="1"/>
              </p:cNvSpPr>
              <p:nvPr userDrawn="1"/>
            </p:nvSpPr>
            <p:spPr bwMode="auto">
              <a:xfrm rot="5400000">
                <a:off x="5346700" y="10371137"/>
                <a:ext cx="0" cy="86328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" name="Line 107"/>
              <p:cNvSpPr>
                <a:spLocks noChangeShapeType="1"/>
              </p:cNvSpPr>
              <p:nvPr userDrawn="1"/>
            </p:nvSpPr>
            <p:spPr bwMode="auto">
              <a:xfrm rot="5400000">
                <a:off x="5038725" y="10593387"/>
                <a:ext cx="0" cy="78025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Line 108"/>
              <p:cNvSpPr>
                <a:spLocks noChangeShapeType="1"/>
              </p:cNvSpPr>
              <p:nvPr userDrawn="1"/>
            </p:nvSpPr>
            <p:spPr bwMode="auto">
              <a:xfrm rot="5400000">
                <a:off x="4984750" y="10437812"/>
                <a:ext cx="0" cy="77009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3" name="Text Box 109"/>
              <p:cNvSpPr txBox="1">
                <a:spLocks noChangeArrowheads="1"/>
              </p:cNvSpPr>
              <p:nvPr userDrawn="1"/>
            </p:nvSpPr>
            <p:spPr bwMode="auto">
              <a:xfrm>
                <a:off x="2841625" y="14182725"/>
                <a:ext cx="1430338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900" dirty="0" smtClean="0">
                    <a:solidFill>
                      <a:srgbClr val="FF0000"/>
                    </a:solidFill>
                  </a:rPr>
                  <a:t>印刷可能</a:t>
                </a:r>
                <a:r>
                  <a:rPr lang="ja-JP" altLang="en-US" sz="900" dirty="0">
                    <a:solidFill>
                      <a:srgbClr val="FF0000"/>
                    </a:solidFill>
                  </a:rPr>
                  <a:t>範囲</a:t>
                </a:r>
                <a:r>
                  <a:rPr lang="ja-JP" altLang="en-US" sz="900" dirty="0" smtClean="0">
                    <a:solidFill>
                      <a:srgbClr val="FF0000"/>
                    </a:solidFill>
                  </a:rPr>
                  <a:t>①</a:t>
                </a:r>
                <a:r>
                  <a:rPr lang="en-US" altLang="ja-JP" sz="900" b="1" dirty="0" smtClean="0">
                    <a:solidFill>
                      <a:srgbClr val="FF0000"/>
                    </a:solidFill>
                  </a:rPr>
                  <a:t>200mm</a:t>
                </a:r>
                <a:endParaRPr lang="en-US" altLang="ja-JP" sz="9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34" name="Text Box 110"/>
              <p:cNvSpPr txBox="1">
                <a:spLocks noChangeArrowheads="1"/>
              </p:cNvSpPr>
              <p:nvPr userDrawn="1"/>
            </p:nvSpPr>
            <p:spPr bwMode="auto">
              <a:xfrm>
                <a:off x="5054600" y="14614525"/>
                <a:ext cx="584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900" b="1">
                    <a:solidFill>
                      <a:srgbClr val="FF0000"/>
                    </a:solidFill>
                  </a:rPr>
                  <a:t>240mm</a:t>
                </a:r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6464300" y="14368463"/>
                <a:ext cx="1430338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900" dirty="0">
                    <a:solidFill>
                      <a:srgbClr val="FF0000"/>
                    </a:solidFill>
                  </a:rPr>
                  <a:t>印刷可能範囲</a:t>
                </a:r>
                <a:r>
                  <a:rPr lang="ja-JP" altLang="en-US" sz="900" dirty="0" smtClean="0">
                    <a:solidFill>
                      <a:srgbClr val="FF0000"/>
                    </a:solidFill>
                  </a:rPr>
                  <a:t>②</a:t>
                </a:r>
                <a:r>
                  <a:rPr lang="en-US" altLang="ja-JP" sz="900" b="1" dirty="0" smtClean="0">
                    <a:solidFill>
                      <a:srgbClr val="FF0000"/>
                    </a:solidFill>
                  </a:rPr>
                  <a:t>205mm</a:t>
                </a:r>
                <a:endParaRPr lang="en-US" altLang="ja-JP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" name="グループ化 5"/>
            <p:cNvGrpSpPr/>
            <p:nvPr userDrawn="1"/>
          </p:nvGrpSpPr>
          <p:grpSpPr>
            <a:xfrm>
              <a:off x="514350" y="323850"/>
              <a:ext cx="9151938" cy="13209587"/>
              <a:chOff x="514350" y="323850"/>
              <a:chExt cx="9151938" cy="13209587"/>
            </a:xfrm>
          </p:grpSpPr>
          <p:sp>
            <p:nvSpPr>
              <p:cNvPr id="1115" name="Text Box 91"/>
              <p:cNvSpPr txBox="1">
                <a:spLocks noChangeArrowheads="1"/>
              </p:cNvSpPr>
              <p:nvPr userDrawn="1"/>
            </p:nvSpPr>
            <p:spPr bwMode="auto">
              <a:xfrm>
                <a:off x="2201863" y="579438"/>
                <a:ext cx="6262688" cy="7016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4000" b="1" dirty="0">
                    <a:solidFill>
                      <a:srgbClr val="99CCFF"/>
                    </a:solidFill>
                  </a:rPr>
                  <a:t>斜線部分は印刷できません</a:t>
                </a:r>
              </a:p>
            </p:txBody>
          </p:sp>
          <p:pic>
            <p:nvPicPr>
              <p:cNvPr id="1138" name="Picture 114" descr="logo_pac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350" y="323850"/>
                <a:ext cx="1524000" cy="5619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" name="グループ化 4"/>
              <p:cNvGrpSpPr/>
              <p:nvPr userDrawn="1"/>
            </p:nvGrpSpPr>
            <p:grpSpPr>
              <a:xfrm>
                <a:off x="1022350" y="1577975"/>
                <a:ext cx="8643938" cy="11955462"/>
                <a:chOff x="1022350" y="1577975"/>
                <a:chExt cx="8643938" cy="11955462"/>
              </a:xfrm>
            </p:grpSpPr>
            <p:sp>
              <p:nvSpPr>
                <p:cNvPr id="1111" name="Rectangle 87" descr="右上がり対角線 (太)"/>
                <p:cNvSpPr>
                  <a:spLocks noChangeArrowheads="1"/>
                </p:cNvSpPr>
                <p:nvPr userDrawn="1"/>
              </p:nvSpPr>
              <p:spPr bwMode="auto">
                <a:xfrm>
                  <a:off x="1023938" y="1577975"/>
                  <a:ext cx="8642350" cy="11955462"/>
                </a:xfrm>
                <a:prstGeom prst="rect">
                  <a:avLst/>
                </a:pr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4" name="AutoShape 90" descr="右上がり対角線 (太)"/>
                <p:cNvSpPr>
                  <a:spLocks noChangeArrowheads="1"/>
                </p:cNvSpPr>
                <p:nvPr userDrawn="1"/>
              </p:nvSpPr>
              <p:spPr bwMode="auto">
                <a:xfrm>
                  <a:off x="1022350" y="2267331"/>
                  <a:ext cx="8636000" cy="1231900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223" y="21600"/>
                      </a:lnTo>
                      <a:lnTo>
                        <a:pt x="1937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wdUpDiag">
                  <a:fgClr>
                    <a:schemeClr val="accent1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" name="グループ化 3"/>
                <p:cNvGrpSpPr/>
                <p:nvPr userDrawn="1"/>
              </p:nvGrpSpPr>
              <p:grpSpPr>
                <a:xfrm>
                  <a:off x="1903032" y="3680016"/>
                  <a:ext cx="7426957" cy="9216000"/>
                  <a:chOff x="1903032" y="3680016"/>
                  <a:chExt cx="7426957" cy="9216000"/>
                </a:xfrm>
              </p:grpSpPr>
              <p:sp>
                <p:nvSpPr>
                  <p:cNvPr id="1112" name="Rectangle 88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949989" y="3680016"/>
                    <a:ext cx="7380000" cy="9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  <a:prstDash val="dash"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3" name="Rectangle 8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903032" y="3680016"/>
                    <a:ext cx="7200000" cy="921600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/>
                    </a:solidFill>
                    <a:prstDash val="dashDot"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2450" indent="-552450" algn="l" defTabSz="1474788" rtl="0" fontAlgn="base">
        <a:spcBef>
          <a:spcPct val="20000"/>
        </a:spcBef>
        <a:spcAft>
          <a:spcPct val="0"/>
        </a:spcAft>
        <a:buChar char="•"/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198563" indent="-460375" algn="l" defTabSz="1474788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44675" indent="-369888" algn="l" defTabSz="1474788" rtl="0" fontAlgn="base">
        <a:spcBef>
          <a:spcPct val="20000"/>
        </a:spcBef>
        <a:spcAft>
          <a:spcPct val="0"/>
        </a:spcAft>
        <a:buChar char="•"/>
        <a:defRPr kumimoji="1" sz="3900">
          <a:solidFill>
            <a:schemeClr val="tx1"/>
          </a:solidFill>
          <a:latin typeface="+mn-lt"/>
          <a:ea typeface="+mn-ea"/>
        </a:defRPr>
      </a:lvl3pPr>
      <a:lvl4pPr marL="2581275" indent="-368300" algn="l" defTabSz="1474788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4pPr>
      <a:lvl5pPr marL="33194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5pPr>
      <a:lvl6pPr marL="37766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6pPr>
      <a:lvl7pPr marL="42338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7pPr>
      <a:lvl8pPr marL="46910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8pPr>
      <a:lvl9pPr marL="51482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owner</dc:creator>
  <cp:lastModifiedBy>SPOod-130430-01</cp:lastModifiedBy>
  <cp:revision>14</cp:revision>
  <dcterms:created xsi:type="dcterms:W3CDTF">2011-09-22T05:49:09Z</dcterms:created>
  <dcterms:modified xsi:type="dcterms:W3CDTF">2021-06-16T02:24:30Z</dcterms:modified>
</cp:coreProperties>
</file>