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25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0" autoAdjust="0"/>
    <p:restoredTop sz="86380" autoAdjust="0"/>
  </p:normalViewPr>
  <p:slideViewPr>
    <p:cSldViewPr snapToGrid="0" showGuides="1">
      <p:cViewPr>
        <p:scale>
          <a:sx n="66" d="100"/>
          <a:sy n="66" d="100"/>
        </p:scale>
        <p:origin x="762" y="48"/>
      </p:cViewPr>
      <p:guideLst>
        <p:guide orient="horz" pos="4763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4697413"/>
            <a:ext cx="9090025" cy="32416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8569325"/>
            <a:ext cx="7486650" cy="38639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1476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4" name="Group 80"/>
          <p:cNvGrpSpPr>
            <a:grpSpLocks/>
          </p:cNvGrpSpPr>
          <p:nvPr userDrawn="1"/>
        </p:nvGrpSpPr>
        <p:grpSpPr bwMode="auto">
          <a:xfrm>
            <a:off x="498475" y="1077913"/>
            <a:ext cx="9690100" cy="12977812"/>
            <a:chOff x="314" y="679"/>
            <a:chExt cx="6104" cy="8175"/>
          </a:xfrm>
        </p:grpSpPr>
        <p:grpSp>
          <p:nvGrpSpPr>
            <p:cNvPr id="1032" name="Group 8"/>
            <p:cNvGrpSpPr>
              <a:grpSpLocks/>
            </p:cNvGrpSpPr>
            <p:nvPr userDrawn="1"/>
          </p:nvGrpSpPr>
          <p:grpSpPr bwMode="auto">
            <a:xfrm rot="5400000">
              <a:off x="339" y="688"/>
              <a:ext cx="316" cy="297"/>
              <a:chOff x="389" y="3738"/>
              <a:chExt cx="316" cy="297"/>
            </a:xfrm>
          </p:grpSpPr>
          <p:sp>
            <p:nvSpPr>
              <p:cNvPr id="1033" name="Line 9"/>
              <p:cNvSpPr>
                <a:spLocks noChangeShapeType="1"/>
              </p:cNvSpPr>
              <p:nvPr userDrawn="1"/>
            </p:nvSpPr>
            <p:spPr bwMode="auto">
              <a:xfrm>
                <a:off x="621" y="3740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 userDrawn="1"/>
            </p:nvSpPr>
            <p:spPr bwMode="auto">
              <a:xfrm flipH="1">
                <a:off x="393" y="3807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 userDrawn="1"/>
            </p:nvSpPr>
            <p:spPr bwMode="auto">
              <a:xfrm>
                <a:off x="704" y="3807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 userDrawn="1"/>
            </p:nvSpPr>
            <p:spPr bwMode="auto">
              <a:xfrm flipH="1">
                <a:off x="389" y="3738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37" name="Group 13"/>
            <p:cNvGrpSpPr>
              <a:grpSpLocks/>
            </p:cNvGrpSpPr>
            <p:nvPr userDrawn="1"/>
          </p:nvGrpSpPr>
          <p:grpSpPr bwMode="auto">
            <a:xfrm rot="5400000">
              <a:off x="342" y="8516"/>
              <a:ext cx="297" cy="312"/>
              <a:chOff x="6034" y="3738"/>
              <a:chExt cx="297" cy="312"/>
            </a:xfrm>
          </p:grpSpPr>
          <p:sp>
            <p:nvSpPr>
              <p:cNvPr id="1038" name="Line 14"/>
              <p:cNvSpPr>
                <a:spLocks noChangeShapeType="1"/>
              </p:cNvSpPr>
              <p:nvPr userDrawn="1"/>
            </p:nvSpPr>
            <p:spPr bwMode="auto">
              <a:xfrm rot="16200000">
                <a:off x="6182" y="3672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47" y="3894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 userDrawn="1"/>
            </p:nvSpPr>
            <p:spPr bwMode="auto">
              <a:xfrm rot="16200000">
                <a:off x="6217" y="3625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18" y="3934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42" name="Group 18"/>
            <p:cNvGrpSpPr>
              <a:grpSpLocks/>
            </p:cNvGrpSpPr>
            <p:nvPr userDrawn="1"/>
          </p:nvGrpSpPr>
          <p:grpSpPr bwMode="auto">
            <a:xfrm rot="16200000">
              <a:off x="6080" y="8534"/>
              <a:ext cx="316" cy="297"/>
              <a:chOff x="389" y="3738"/>
              <a:chExt cx="316" cy="297"/>
            </a:xfrm>
          </p:grpSpPr>
          <p:sp>
            <p:nvSpPr>
              <p:cNvPr id="1043" name="Line 19"/>
              <p:cNvSpPr>
                <a:spLocks noChangeShapeType="1"/>
              </p:cNvSpPr>
              <p:nvPr userDrawn="1"/>
            </p:nvSpPr>
            <p:spPr bwMode="auto">
              <a:xfrm>
                <a:off x="621" y="3740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 userDrawn="1"/>
            </p:nvSpPr>
            <p:spPr bwMode="auto">
              <a:xfrm flipH="1">
                <a:off x="393" y="3807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 userDrawn="1"/>
            </p:nvSpPr>
            <p:spPr bwMode="auto">
              <a:xfrm>
                <a:off x="704" y="3807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 userDrawn="1"/>
            </p:nvSpPr>
            <p:spPr bwMode="auto">
              <a:xfrm flipH="1">
                <a:off x="389" y="3738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47" name="Group 23"/>
            <p:cNvGrpSpPr>
              <a:grpSpLocks/>
            </p:cNvGrpSpPr>
            <p:nvPr userDrawn="1"/>
          </p:nvGrpSpPr>
          <p:grpSpPr bwMode="auto">
            <a:xfrm rot="16200000">
              <a:off x="6096" y="690"/>
              <a:ext cx="297" cy="312"/>
              <a:chOff x="6034" y="3738"/>
              <a:chExt cx="297" cy="312"/>
            </a:xfrm>
          </p:grpSpPr>
          <p:sp>
            <p:nvSpPr>
              <p:cNvPr id="1048" name="Line 24"/>
              <p:cNvSpPr>
                <a:spLocks noChangeShapeType="1"/>
              </p:cNvSpPr>
              <p:nvPr userDrawn="1"/>
            </p:nvSpPr>
            <p:spPr bwMode="auto">
              <a:xfrm rot="16200000">
                <a:off x="6182" y="3672"/>
                <a:ext cx="0" cy="2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47" y="3894"/>
                <a:ext cx="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 userDrawn="1"/>
            </p:nvSpPr>
            <p:spPr bwMode="auto">
              <a:xfrm rot="16200000">
                <a:off x="6217" y="3625"/>
                <a:ext cx="0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 userDrawn="1"/>
            </p:nvSpPr>
            <p:spPr bwMode="auto">
              <a:xfrm rot="16200000" flipH="1">
                <a:off x="5918" y="3934"/>
                <a:ext cx="23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55" name="Group 31"/>
            <p:cNvGrpSpPr>
              <a:grpSpLocks/>
            </p:cNvGrpSpPr>
            <p:nvPr userDrawn="1"/>
          </p:nvGrpSpPr>
          <p:grpSpPr bwMode="auto">
            <a:xfrm rot="16200000">
              <a:off x="3238" y="8443"/>
              <a:ext cx="259" cy="564"/>
              <a:chOff x="341" y="2099"/>
              <a:chExt cx="259" cy="564"/>
            </a:xfrm>
          </p:grpSpPr>
          <p:sp>
            <p:nvSpPr>
              <p:cNvPr id="1056" name="Line 32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58" name="Group 34"/>
            <p:cNvGrpSpPr>
              <a:grpSpLocks/>
            </p:cNvGrpSpPr>
            <p:nvPr userDrawn="1"/>
          </p:nvGrpSpPr>
          <p:grpSpPr bwMode="auto">
            <a:xfrm rot="21600000">
              <a:off x="314" y="4481"/>
              <a:ext cx="259" cy="564"/>
              <a:chOff x="341" y="2099"/>
              <a:chExt cx="259" cy="564"/>
            </a:xfrm>
          </p:grpSpPr>
          <p:sp>
            <p:nvSpPr>
              <p:cNvPr id="1059" name="Line 35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0" name="Line 36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61" name="Group 37"/>
            <p:cNvGrpSpPr>
              <a:grpSpLocks/>
            </p:cNvGrpSpPr>
            <p:nvPr userDrawn="1"/>
          </p:nvGrpSpPr>
          <p:grpSpPr bwMode="auto">
            <a:xfrm rot="32400000">
              <a:off x="6159" y="4481"/>
              <a:ext cx="259" cy="564"/>
              <a:chOff x="341" y="2099"/>
              <a:chExt cx="259" cy="564"/>
            </a:xfrm>
          </p:grpSpPr>
          <p:sp>
            <p:nvSpPr>
              <p:cNvPr id="1062" name="Line 38"/>
              <p:cNvSpPr>
                <a:spLocks noChangeShapeType="1"/>
              </p:cNvSpPr>
              <p:nvPr userDrawn="1"/>
            </p:nvSpPr>
            <p:spPr bwMode="auto">
              <a:xfrm>
                <a:off x="544" y="2099"/>
                <a:ext cx="0" cy="5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3" name="Line 39"/>
              <p:cNvSpPr>
                <a:spLocks noChangeShapeType="1"/>
              </p:cNvSpPr>
              <p:nvPr userDrawn="1"/>
            </p:nvSpPr>
            <p:spPr bwMode="auto">
              <a:xfrm flipH="1">
                <a:off x="341" y="2382"/>
                <a:ext cx="2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052" name="Group 28"/>
          <p:cNvGrpSpPr>
            <a:grpSpLocks/>
          </p:cNvGrpSpPr>
          <p:nvPr userDrawn="1"/>
        </p:nvGrpSpPr>
        <p:grpSpPr bwMode="auto">
          <a:xfrm rot="5400000">
            <a:off x="5140326" y="820739"/>
            <a:ext cx="411163" cy="895350"/>
            <a:chOff x="341" y="2099"/>
            <a:chExt cx="259" cy="564"/>
          </a:xfrm>
        </p:grpSpPr>
        <p:sp>
          <p:nvSpPr>
            <p:cNvPr id="1053" name="Line 29"/>
            <p:cNvSpPr>
              <a:spLocks noChangeShapeType="1"/>
            </p:cNvSpPr>
            <p:nvPr userDrawn="1"/>
          </p:nvSpPr>
          <p:spPr bwMode="auto">
            <a:xfrm>
              <a:off x="544" y="2099"/>
              <a:ext cx="0" cy="5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auto">
            <a:xfrm flipH="1">
              <a:off x="341" y="2382"/>
              <a:ext cx="2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69" name="Line 45"/>
          <p:cNvSpPr>
            <a:spLocks noChangeShapeType="1"/>
          </p:cNvSpPr>
          <p:nvPr userDrawn="1"/>
        </p:nvSpPr>
        <p:spPr bwMode="auto">
          <a:xfrm rot="5400000">
            <a:off x="315913" y="1395414"/>
            <a:ext cx="0" cy="3762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70" name="Line 46"/>
          <p:cNvSpPr>
            <a:spLocks noChangeShapeType="1"/>
          </p:cNvSpPr>
          <p:nvPr userDrawn="1"/>
        </p:nvSpPr>
        <p:spPr bwMode="auto">
          <a:xfrm rot="5400000">
            <a:off x="323850" y="13339782"/>
            <a:ext cx="0" cy="3762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73" name="Line 49"/>
          <p:cNvSpPr>
            <a:spLocks noChangeShapeType="1"/>
          </p:cNvSpPr>
          <p:nvPr userDrawn="1"/>
        </p:nvSpPr>
        <p:spPr bwMode="auto">
          <a:xfrm rot="5400000">
            <a:off x="338138" y="13096894"/>
            <a:ext cx="0" cy="17303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78" name="Line 54"/>
          <p:cNvSpPr>
            <a:spLocks noChangeShapeType="1"/>
          </p:cNvSpPr>
          <p:nvPr userDrawn="1"/>
        </p:nvSpPr>
        <p:spPr bwMode="auto">
          <a:xfrm rot="5400000" flipH="1">
            <a:off x="9412289" y="14470084"/>
            <a:ext cx="500063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86" name="Line 62"/>
          <p:cNvSpPr>
            <a:spLocks noChangeShapeType="1"/>
          </p:cNvSpPr>
          <p:nvPr userDrawn="1"/>
        </p:nvSpPr>
        <p:spPr bwMode="auto">
          <a:xfrm rot="5400000">
            <a:off x="5381626" y="10320358"/>
            <a:ext cx="0" cy="83486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57150" y="184922"/>
            <a:ext cx="9612790" cy="14658225"/>
            <a:chOff x="57150" y="184922"/>
            <a:chExt cx="9612790" cy="14658225"/>
          </a:xfrm>
        </p:grpSpPr>
        <p:grpSp>
          <p:nvGrpSpPr>
            <p:cNvPr id="5" name="グループ化 4"/>
            <p:cNvGrpSpPr/>
            <p:nvPr userDrawn="1"/>
          </p:nvGrpSpPr>
          <p:grpSpPr>
            <a:xfrm>
              <a:off x="1024732" y="14182746"/>
              <a:ext cx="8638382" cy="660401"/>
              <a:chOff x="1024732" y="14182746"/>
              <a:chExt cx="8638382" cy="660401"/>
            </a:xfrm>
          </p:grpSpPr>
          <p:sp>
            <p:nvSpPr>
              <p:cNvPr id="1079" name="Line 55"/>
              <p:cNvSpPr>
                <a:spLocks noChangeShapeType="1"/>
              </p:cNvSpPr>
              <p:nvPr userDrawn="1"/>
            </p:nvSpPr>
            <p:spPr bwMode="auto">
              <a:xfrm rot="5400000" flipH="1">
                <a:off x="774700" y="14470084"/>
                <a:ext cx="500063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0" name="Line 56"/>
              <p:cNvSpPr>
                <a:spLocks noChangeShapeType="1"/>
              </p:cNvSpPr>
              <p:nvPr userDrawn="1"/>
            </p:nvSpPr>
            <p:spPr bwMode="auto">
              <a:xfrm rot="5400000">
                <a:off x="5346701" y="10371159"/>
                <a:ext cx="0" cy="863282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1" name="Line 57"/>
              <p:cNvSpPr>
                <a:spLocks noChangeShapeType="1"/>
              </p:cNvSpPr>
              <p:nvPr userDrawn="1"/>
            </p:nvSpPr>
            <p:spPr bwMode="auto">
              <a:xfrm rot="5400000" flipH="1">
                <a:off x="1112838" y="14495484"/>
                <a:ext cx="17303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2" name="Line 58"/>
              <p:cNvSpPr>
                <a:spLocks noChangeShapeType="1"/>
              </p:cNvSpPr>
              <p:nvPr userDrawn="1"/>
            </p:nvSpPr>
            <p:spPr bwMode="auto">
              <a:xfrm rot="5400000" flipH="1">
                <a:off x="9375776" y="14411346"/>
                <a:ext cx="35718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7" name="Line 63"/>
              <p:cNvSpPr>
                <a:spLocks noChangeShapeType="1"/>
              </p:cNvSpPr>
              <p:nvPr userDrawn="1"/>
            </p:nvSpPr>
            <p:spPr bwMode="auto">
              <a:xfrm rot="5400000" flipH="1">
                <a:off x="1770063" y="14295459"/>
                <a:ext cx="173038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Line 64"/>
              <p:cNvSpPr>
                <a:spLocks noChangeShapeType="1"/>
              </p:cNvSpPr>
              <p:nvPr userDrawn="1"/>
            </p:nvSpPr>
            <p:spPr bwMode="auto">
              <a:xfrm rot="5400000">
                <a:off x="5703888" y="10447358"/>
                <a:ext cx="0" cy="768350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9" name="Text Box 65"/>
              <p:cNvSpPr txBox="1">
                <a:spLocks noChangeArrowheads="1"/>
              </p:cNvSpPr>
              <p:nvPr userDrawn="1"/>
            </p:nvSpPr>
            <p:spPr bwMode="auto">
              <a:xfrm>
                <a:off x="2841625" y="14182746"/>
                <a:ext cx="1430338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900">
                    <a:solidFill>
                      <a:srgbClr val="FF0000"/>
                    </a:solidFill>
                  </a:rPr>
                  <a:t>印刷可能範囲①</a:t>
                </a:r>
                <a:r>
                  <a:rPr lang="en-US" altLang="ja-JP" sz="900" b="1">
                    <a:solidFill>
                      <a:srgbClr val="FF0000"/>
                    </a:solidFill>
                  </a:rPr>
                  <a:t>212mm</a:t>
                </a:r>
              </a:p>
            </p:txBody>
          </p:sp>
          <p:sp>
            <p:nvSpPr>
              <p:cNvPr id="1090" name="Text Box 66"/>
              <p:cNvSpPr txBox="1">
                <a:spLocks noChangeArrowheads="1"/>
              </p:cNvSpPr>
              <p:nvPr userDrawn="1"/>
            </p:nvSpPr>
            <p:spPr bwMode="auto">
              <a:xfrm>
                <a:off x="5054601" y="14614547"/>
                <a:ext cx="584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ja-JP" sz="900" b="1">
                    <a:solidFill>
                      <a:srgbClr val="FF0000"/>
                    </a:solidFill>
                  </a:rPr>
                  <a:t>240mm</a:t>
                </a:r>
              </a:p>
            </p:txBody>
          </p:sp>
          <p:sp>
            <p:nvSpPr>
              <p:cNvPr id="1091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6464301" y="14368484"/>
                <a:ext cx="1430338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900" dirty="0">
                    <a:solidFill>
                      <a:srgbClr val="FF0000"/>
                    </a:solidFill>
                  </a:rPr>
                  <a:t>印刷可能範囲②</a:t>
                </a:r>
                <a:r>
                  <a:rPr lang="en-US" altLang="ja-JP" sz="900" b="1" dirty="0" smtClean="0">
                    <a:solidFill>
                      <a:srgbClr val="FF0000"/>
                    </a:solidFill>
                  </a:rPr>
                  <a:t>234mm</a:t>
                </a:r>
                <a:endParaRPr lang="en-US" altLang="ja-JP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" name="グループ化 8"/>
            <p:cNvGrpSpPr/>
            <p:nvPr userDrawn="1"/>
          </p:nvGrpSpPr>
          <p:grpSpPr>
            <a:xfrm>
              <a:off x="66676" y="1581945"/>
              <a:ext cx="583405" cy="11939606"/>
              <a:chOff x="66676" y="1581945"/>
              <a:chExt cx="583405" cy="11939606"/>
            </a:xfrm>
          </p:grpSpPr>
          <p:sp>
            <p:nvSpPr>
              <p:cNvPr id="1072" name="Line 48"/>
              <p:cNvSpPr>
                <a:spLocks noChangeShapeType="1"/>
              </p:cNvSpPr>
              <p:nvPr userDrawn="1"/>
            </p:nvSpPr>
            <p:spPr bwMode="auto">
              <a:xfrm rot="5400000">
                <a:off x="354013" y="1600202"/>
                <a:ext cx="0" cy="17303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498475" y="2032003"/>
                <a:ext cx="0" cy="17303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 userDrawn="1"/>
            </p:nvSpPr>
            <p:spPr bwMode="auto">
              <a:xfrm rot="5400000">
                <a:off x="485775" y="12622231"/>
                <a:ext cx="0" cy="17303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" name="グループ化 7"/>
              <p:cNvGrpSpPr/>
              <p:nvPr userDrawn="1"/>
            </p:nvGrpSpPr>
            <p:grpSpPr>
              <a:xfrm>
                <a:off x="66676" y="1581945"/>
                <a:ext cx="583405" cy="11939606"/>
                <a:chOff x="66676" y="1581945"/>
                <a:chExt cx="583405" cy="11939606"/>
              </a:xfrm>
            </p:grpSpPr>
            <p:sp>
              <p:nvSpPr>
                <p:cNvPr id="1074" name="Line 50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-5400684" y="7443798"/>
                  <a:ext cx="1148558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1" name="Line 47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-5792797" y="7551748"/>
                  <a:ext cx="1193960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7" name="Line 53"/>
                <p:cNvSpPr>
                  <a:spLocks noChangeShapeType="1"/>
                </p:cNvSpPr>
                <p:nvPr userDrawn="1"/>
              </p:nvSpPr>
              <p:spPr bwMode="auto">
                <a:xfrm rot="5400000">
                  <a:off x="-4786320" y="7404111"/>
                  <a:ext cx="1057752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83" name="Text Box 59"/>
                <p:cNvSpPr txBox="1">
                  <a:spLocks noChangeArrowheads="1"/>
                </p:cNvSpPr>
                <p:nvPr userDrawn="1"/>
              </p:nvSpPr>
              <p:spPr bwMode="auto">
                <a:xfrm rot="5400000">
                  <a:off x="-179389" y="9637727"/>
                  <a:ext cx="1430340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ja-JP" altLang="en-US" sz="900" dirty="0">
                      <a:solidFill>
                        <a:srgbClr val="FF0000"/>
                      </a:solidFill>
                    </a:rPr>
                    <a:t>印刷可能範囲①</a:t>
                  </a:r>
                  <a:r>
                    <a:rPr lang="en-US" altLang="ja-JP" sz="900" b="1" dirty="0">
                      <a:solidFill>
                        <a:srgbClr val="FF0000"/>
                      </a:solidFill>
                    </a:rPr>
                    <a:t>294mm</a:t>
                  </a:r>
                </a:p>
              </p:txBody>
            </p:sp>
            <p:sp>
              <p:nvSpPr>
                <p:cNvPr id="1084" name="Text Box 60"/>
                <p:cNvSpPr txBox="1">
                  <a:spLocks noChangeArrowheads="1"/>
                </p:cNvSpPr>
                <p:nvPr userDrawn="1"/>
              </p:nvSpPr>
              <p:spPr bwMode="auto">
                <a:xfrm rot="5400000">
                  <a:off x="-349251" y="4641857"/>
                  <a:ext cx="1377952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ja-JP" altLang="en-US" sz="900" dirty="0">
                      <a:solidFill>
                        <a:srgbClr val="FF0000"/>
                      </a:solidFill>
                    </a:rPr>
                    <a:t>印刷可能範囲②</a:t>
                  </a:r>
                  <a:r>
                    <a:rPr lang="en-US" altLang="ja-JP" sz="900" b="1" dirty="0" smtClean="0">
                      <a:solidFill>
                        <a:srgbClr val="FF0000"/>
                      </a:solidFill>
                    </a:rPr>
                    <a:t>317mm</a:t>
                  </a:r>
                  <a:endParaRPr lang="en-US" altLang="ja-JP" sz="9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85" name="Text Box 61"/>
                <p:cNvSpPr txBox="1">
                  <a:spLocks noChangeArrowheads="1"/>
                </p:cNvSpPr>
                <p:nvPr userDrawn="1"/>
              </p:nvSpPr>
              <p:spPr bwMode="auto">
                <a:xfrm rot="5400000">
                  <a:off x="-111125" y="7177098"/>
                  <a:ext cx="584201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defTabSz="1042988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defTabSz="1042988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ja-JP" sz="900" b="1">
                      <a:solidFill>
                        <a:srgbClr val="FF0000"/>
                      </a:solidFill>
                    </a:rPr>
                    <a:t>332mm</a:t>
                  </a:r>
                </a:p>
              </p:txBody>
            </p:sp>
          </p:grpSp>
        </p:grpSp>
        <p:grpSp>
          <p:nvGrpSpPr>
            <p:cNvPr id="7" name="グループ化 6"/>
            <p:cNvGrpSpPr/>
            <p:nvPr userDrawn="1"/>
          </p:nvGrpSpPr>
          <p:grpSpPr>
            <a:xfrm>
              <a:off x="57150" y="184922"/>
              <a:ext cx="9612790" cy="13376317"/>
              <a:chOff x="57150" y="184922"/>
              <a:chExt cx="9612790" cy="13376317"/>
            </a:xfrm>
          </p:grpSpPr>
          <p:sp>
            <p:nvSpPr>
              <p:cNvPr id="1064" name="Rectangle 40" descr="右上がり対角線 (太)"/>
              <p:cNvSpPr>
                <a:spLocks noChangeArrowheads="1"/>
              </p:cNvSpPr>
              <p:nvPr userDrawn="1"/>
            </p:nvSpPr>
            <p:spPr bwMode="auto">
              <a:xfrm>
                <a:off x="1023938" y="1605758"/>
                <a:ext cx="8642351" cy="11955481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 userDrawn="1"/>
            </p:nvSpPr>
            <p:spPr bwMode="auto">
              <a:xfrm>
                <a:off x="1139824" y="1691369"/>
                <a:ext cx="8424000" cy="11412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auto">
              <a:xfrm>
                <a:off x="1931988" y="2129520"/>
                <a:ext cx="7632701" cy="1058546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prstDash val="dash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AutoShape 43" descr="右上がり対角線 (太)"/>
              <p:cNvSpPr>
                <a:spLocks noChangeArrowheads="1"/>
              </p:cNvSpPr>
              <p:nvPr userDrawn="1"/>
            </p:nvSpPr>
            <p:spPr bwMode="auto">
              <a:xfrm rot="10800000">
                <a:off x="1022347" y="184922"/>
                <a:ext cx="8636001" cy="89606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 userDrawn="1"/>
            </p:nvSpPr>
            <p:spPr bwMode="auto">
              <a:xfrm>
                <a:off x="2209004" y="265282"/>
                <a:ext cx="6262688" cy="7229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04298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0429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4000" b="1" dirty="0">
                    <a:solidFill>
                      <a:srgbClr val="99CCFF"/>
                    </a:solidFill>
                  </a:rPr>
                  <a:t>斜線部分は印刷できません</a:t>
                </a:r>
              </a:p>
            </p:txBody>
          </p:sp>
          <p:pic>
            <p:nvPicPr>
              <p:cNvPr id="1105" name="Picture 81" descr="logo_pac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" y="205581"/>
                <a:ext cx="1524000" cy="5619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正方形/長方形 1"/>
              <p:cNvSpPr/>
              <p:nvPr userDrawn="1"/>
            </p:nvSpPr>
            <p:spPr bwMode="auto">
              <a:xfrm>
                <a:off x="1021557" y="1080196"/>
                <a:ext cx="8648383" cy="520163"/>
              </a:xfrm>
              <a:prstGeom prst="rect">
                <a:avLst/>
              </a:prstGeom>
              <a:pattFill prst="wdUpDiag">
                <a:fgClr>
                  <a:schemeClr val="accent1"/>
                </a:fgClr>
                <a:bgClr>
                  <a:schemeClr val="bg1"/>
                </a:bgClr>
              </a:patt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474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2450" indent="-552450" algn="l" defTabSz="1474788" rtl="0" fontAlgn="base">
        <a:spcBef>
          <a:spcPct val="20000"/>
        </a:spcBef>
        <a:spcAft>
          <a:spcPct val="0"/>
        </a:spcAft>
        <a:buChar char="•"/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198563" indent="-460375" algn="l" defTabSz="1474788" rtl="0" fontAlgn="base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44675" indent="-369888" algn="l" defTabSz="1474788" rtl="0" fontAlgn="base">
        <a:spcBef>
          <a:spcPct val="20000"/>
        </a:spcBef>
        <a:spcAft>
          <a:spcPct val="0"/>
        </a:spcAft>
        <a:buChar char="•"/>
        <a:defRPr kumimoji="1" sz="3900">
          <a:solidFill>
            <a:schemeClr val="tx1"/>
          </a:solidFill>
          <a:latin typeface="+mn-lt"/>
          <a:ea typeface="+mn-ea"/>
        </a:defRPr>
      </a:lvl3pPr>
      <a:lvl4pPr marL="2581275" indent="-368300" algn="l" defTabSz="1474788" rtl="0" fontAlgn="base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4pPr>
      <a:lvl5pPr marL="33194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5pPr>
      <a:lvl6pPr marL="37766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6pPr>
      <a:lvl7pPr marL="42338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7pPr>
      <a:lvl8pPr marL="46910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8pPr>
      <a:lvl9pPr marL="51482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owner</dc:creator>
  <cp:lastModifiedBy>SPOod-130430-01</cp:lastModifiedBy>
  <cp:revision>18</cp:revision>
  <dcterms:created xsi:type="dcterms:W3CDTF">2011-09-22T05:49:09Z</dcterms:created>
  <dcterms:modified xsi:type="dcterms:W3CDTF">2021-06-16T03:22:41Z</dcterms:modified>
</cp:coreProperties>
</file>