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599988" cy="7561263"/>
  <p:notesSz cx="8794750" cy="12646025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39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42" y="432"/>
      </p:cViewPr>
      <p:guideLst>
        <p:guide orient="horz" pos="2382"/>
        <p:guide pos="397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44631" y="2349500"/>
            <a:ext cx="10710738" cy="162083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89252" y="4284674"/>
            <a:ext cx="8821488" cy="19319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11" indent="0" algn="ctr">
              <a:buNone/>
              <a:defRPr/>
            </a:lvl2pPr>
            <a:lvl3pPr marL="914422" indent="0" algn="ctr">
              <a:buNone/>
              <a:defRPr/>
            </a:lvl3pPr>
            <a:lvl4pPr marL="1371632" indent="0" algn="ctr">
              <a:buNone/>
              <a:defRPr/>
            </a:lvl4pPr>
            <a:lvl5pPr marL="1828842" indent="0" algn="ctr">
              <a:buNone/>
              <a:defRPr/>
            </a:lvl5pPr>
            <a:lvl6pPr marL="2286053" indent="0" algn="ctr">
              <a:buNone/>
              <a:defRPr/>
            </a:lvl6pPr>
            <a:lvl7pPr marL="2743264" indent="0" algn="ctr">
              <a:buNone/>
              <a:defRPr/>
            </a:lvl7pPr>
            <a:lvl8pPr marL="3200474" indent="0" algn="ctr">
              <a:buNone/>
              <a:defRPr/>
            </a:lvl8pPr>
            <a:lvl9pPr marL="3657685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2499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381" y="303224"/>
            <a:ext cx="11339241" cy="12604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30381" y="1763713"/>
            <a:ext cx="11339241" cy="4991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55384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135743" y="303213"/>
            <a:ext cx="2833876" cy="64516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30375" y="303213"/>
            <a:ext cx="8325793" cy="6451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38582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381" y="303224"/>
            <a:ext cx="11339241" cy="12604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30381" y="1763713"/>
            <a:ext cx="11339241" cy="4991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1397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95131" y="4859349"/>
            <a:ext cx="10710738" cy="15017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95131" y="3205168"/>
            <a:ext cx="10710738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11" indent="0">
              <a:buNone/>
              <a:defRPr sz="1800"/>
            </a:lvl2pPr>
            <a:lvl3pPr marL="914422" indent="0">
              <a:buNone/>
              <a:defRPr sz="1600"/>
            </a:lvl3pPr>
            <a:lvl4pPr marL="1371632" indent="0">
              <a:buNone/>
              <a:defRPr sz="1400"/>
            </a:lvl4pPr>
            <a:lvl5pPr marL="1828842" indent="0">
              <a:buNone/>
              <a:defRPr sz="1400"/>
            </a:lvl5pPr>
            <a:lvl6pPr marL="2286053" indent="0">
              <a:buNone/>
              <a:defRPr sz="1400"/>
            </a:lvl6pPr>
            <a:lvl7pPr marL="2743264" indent="0">
              <a:buNone/>
              <a:defRPr sz="1400"/>
            </a:lvl7pPr>
            <a:lvl8pPr marL="3200474" indent="0">
              <a:buNone/>
              <a:defRPr sz="1400"/>
            </a:lvl8pPr>
            <a:lvl9pPr marL="3657685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84257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381" y="303224"/>
            <a:ext cx="11339241" cy="12604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30375" y="1763713"/>
            <a:ext cx="5579834" cy="49911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89787" y="1763713"/>
            <a:ext cx="5579835" cy="49911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55653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381" y="303224"/>
            <a:ext cx="11339241" cy="1260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376" y="1692275"/>
            <a:ext cx="5566741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2" indent="0">
              <a:buNone/>
              <a:defRPr sz="1800" b="1"/>
            </a:lvl3pPr>
            <a:lvl4pPr marL="1371632" indent="0">
              <a:buNone/>
              <a:defRPr sz="1600" b="1"/>
            </a:lvl4pPr>
            <a:lvl5pPr marL="1828842" indent="0">
              <a:buNone/>
              <a:defRPr sz="1600" b="1"/>
            </a:lvl5pPr>
            <a:lvl6pPr marL="2286053" indent="0">
              <a:buNone/>
              <a:defRPr sz="1600" b="1"/>
            </a:lvl6pPr>
            <a:lvl7pPr marL="2743264" indent="0">
              <a:buNone/>
              <a:defRPr sz="1600" b="1"/>
            </a:lvl7pPr>
            <a:lvl8pPr marL="3200474" indent="0">
              <a:buNone/>
              <a:defRPr sz="1600" b="1"/>
            </a:lvl8pPr>
            <a:lvl9pPr marL="3657685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376" y="2397125"/>
            <a:ext cx="5566741" cy="43576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401003" y="1692275"/>
            <a:ext cx="5568612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2" indent="0">
              <a:buNone/>
              <a:defRPr sz="1800" b="1"/>
            </a:lvl3pPr>
            <a:lvl4pPr marL="1371632" indent="0">
              <a:buNone/>
              <a:defRPr sz="1600" b="1"/>
            </a:lvl4pPr>
            <a:lvl5pPr marL="1828842" indent="0">
              <a:buNone/>
              <a:defRPr sz="1600" b="1"/>
            </a:lvl5pPr>
            <a:lvl6pPr marL="2286053" indent="0">
              <a:buNone/>
              <a:defRPr sz="1600" b="1"/>
            </a:lvl6pPr>
            <a:lvl7pPr marL="2743264" indent="0">
              <a:buNone/>
              <a:defRPr sz="1600" b="1"/>
            </a:lvl7pPr>
            <a:lvl8pPr marL="3200474" indent="0">
              <a:buNone/>
              <a:defRPr sz="1600" b="1"/>
            </a:lvl8pPr>
            <a:lvl9pPr marL="3657685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401003" y="2397125"/>
            <a:ext cx="5568612" cy="43576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8108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381" y="303224"/>
            <a:ext cx="11339241" cy="12604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60690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0522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376" y="301636"/>
            <a:ext cx="4145127" cy="12811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27015" y="301625"/>
            <a:ext cx="7042601" cy="64531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376" y="1582740"/>
            <a:ext cx="4145127" cy="5172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11" indent="0">
              <a:buNone/>
              <a:defRPr sz="1200"/>
            </a:lvl2pPr>
            <a:lvl3pPr marL="914422" indent="0">
              <a:buNone/>
              <a:defRPr sz="1000"/>
            </a:lvl3pPr>
            <a:lvl4pPr marL="1371632" indent="0">
              <a:buNone/>
              <a:defRPr sz="900"/>
            </a:lvl4pPr>
            <a:lvl5pPr marL="1828842" indent="0">
              <a:buNone/>
              <a:defRPr sz="900"/>
            </a:lvl5pPr>
            <a:lvl6pPr marL="2286053" indent="0">
              <a:buNone/>
              <a:defRPr sz="900"/>
            </a:lvl6pPr>
            <a:lvl7pPr marL="2743264" indent="0">
              <a:buNone/>
              <a:defRPr sz="900"/>
            </a:lvl7pPr>
            <a:lvl8pPr marL="3200474" indent="0">
              <a:buNone/>
              <a:defRPr sz="900"/>
            </a:lvl8pPr>
            <a:lvl9pPr marL="3657685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25407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69124" y="5292736"/>
            <a:ext cx="7560741" cy="625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469124" y="676275"/>
            <a:ext cx="7560741" cy="4535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2" indent="0">
              <a:buNone/>
              <a:defRPr sz="2400"/>
            </a:lvl3pPr>
            <a:lvl4pPr marL="1371632" indent="0">
              <a:buNone/>
              <a:defRPr sz="2000"/>
            </a:lvl4pPr>
            <a:lvl5pPr marL="1828842" indent="0">
              <a:buNone/>
              <a:defRPr sz="2000"/>
            </a:lvl5pPr>
            <a:lvl6pPr marL="2286053" indent="0">
              <a:buNone/>
              <a:defRPr sz="2000"/>
            </a:lvl6pPr>
            <a:lvl7pPr marL="2743264" indent="0">
              <a:buNone/>
              <a:defRPr sz="2000"/>
            </a:lvl7pPr>
            <a:lvl8pPr marL="3200474" indent="0">
              <a:buNone/>
              <a:defRPr sz="2000"/>
            </a:lvl8pPr>
            <a:lvl9pPr marL="3657685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469124" y="5918211"/>
            <a:ext cx="7560741" cy="887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11" indent="0">
              <a:buNone/>
              <a:defRPr sz="1200"/>
            </a:lvl2pPr>
            <a:lvl3pPr marL="914422" indent="0">
              <a:buNone/>
              <a:defRPr sz="1000"/>
            </a:lvl3pPr>
            <a:lvl4pPr marL="1371632" indent="0">
              <a:buNone/>
              <a:defRPr sz="900"/>
            </a:lvl4pPr>
            <a:lvl5pPr marL="1828842" indent="0">
              <a:buNone/>
              <a:defRPr sz="900"/>
            </a:lvl5pPr>
            <a:lvl6pPr marL="2286053" indent="0">
              <a:buNone/>
              <a:defRPr sz="900"/>
            </a:lvl6pPr>
            <a:lvl7pPr marL="2743264" indent="0">
              <a:buNone/>
              <a:defRPr sz="900"/>
            </a:lvl7pPr>
            <a:lvl8pPr marL="3200474" indent="0">
              <a:buNone/>
              <a:defRPr sz="900"/>
            </a:lvl8pPr>
            <a:lvl9pPr marL="3657685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97494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226"/>
          <p:cNvGrpSpPr>
            <a:grpSpLocks/>
          </p:cNvGrpSpPr>
          <p:nvPr userDrawn="1"/>
        </p:nvGrpSpPr>
        <p:grpSpPr bwMode="auto">
          <a:xfrm>
            <a:off x="1509299" y="4266631"/>
            <a:ext cx="468313" cy="469901"/>
            <a:chOff x="696" y="4060"/>
            <a:chExt cx="295" cy="296"/>
          </a:xfrm>
        </p:grpSpPr>
        <p:sp>
          <p:nvSpPr>
            <p:cNvPr id="77" name="Line 137"/>
            <p:cNvSpPr>
              <a:spLocks noChangeShapeType="1"/>
            </p:cNvSpPr>
            <p:nvPr userDrawn="1"/>
          </p:nvSpPr>
          <p:spPr bwMode="auto">
            <a:xfrm rot="32400000">
              <a:off x="696" y="4060"/>
              <a:ext cx="22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  <p:sp>
          <p:nvSpPr>
            <p:cNvPr id="78" name="Line 138"/>
            <p:cNvSpPr>
              <a:spLocks noChangeShapeType="1"/>
            </p:cNvSpPr>
            <p:nvPr userDrawn="1"/>
          </p:nvSpPr>
          <p:spPr bwMode="auto">
            <a:xfrm rot="32400000">
              <a:off x="920" y="4061"/>
              <a:ext cx="0" cy="29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  <p:sp>
          <p:nvSpPr>
            <p:cNvPr id="79" name="Line 139"/>
            <p:cNvSpPr>
              <a:spLocks noChangeShapeType="1"/>
            </p:cNvSpPr>
            <p:nvPr userDrawn="1"/>
          </p:nvSpPr>
          <p:spPr bwMode="auto">
            <a:xfrm rot="32400000">
              <a:off x="991" y="4129"/>
              <a:ext cx="0" cy="22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  <p:sp>
          <p:nvSpPr>
            <p:cNvPr id="80" name="Line 140"/>
            <p:cNvSpPr>
              <a:spLocks noChangeShapeType="1"/>
            </p:cNvSpPr>
            <p:nvPr userDrawn="1"/>
          </p:nvSpPr>
          <p:spPr bwMode="auto">
            <a:xfrm rot="32400000">
              <a:off x="696" y="4126"/>
              <a:ext cx="29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</p:grpSp>
      <p:grpSp>
        <p:nvGrpSpPr>
          <p:cNvPr id="50" name="Group 230"/>
          <p:cNvGrpSpPr>
            <a:grpSpLocks/>
          </p:cNvGrpSpPr>
          <p:nvPr userDrawn="1"/>
        </p:nvGrpSpPr>
        <p:grpSpPr bwMode="auto">
          <a:xfrm>
            <a:off x="1538072" y="3313111"/>
            <a:ext cx="360363" cy="935040"/>
            <a:chOff x="659" y="2103"/>
            <a:chExt cx="227" cy="589"/>
          </a:xfrm>
        </p:grpSpPr>
        <p:sp>
          <p:nvSpPr>
            <p:cNvPr id="75" name="Line 141"/>
            <p:cNvSpPr>
              <a:spLocks noChangeShapeType="1"/>
            </p:cNvSpPr>
            <p:nvPr userDrawn="1"/>
          </p:nvSpPr>
          <p:spPr bwMode="auto">
            <a:xfrm rot="16200000">
              <a:off x="773" y="2267"/>
              <a:ext cx="0" cy="22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  <p:sp>
          <p:nvSpPr>
            <p:cNvPr id="76" name="Line 142"/>
            <p:cNvSpPr>
              <a:spLocks noChangeShapeType="1"/>
            </p:cNvSpPr>
            <p:nvPr userDrawn="1"/>
          </p:nvSpPr>
          <p:spPr bwMode="auto">
            <a:xfrm rot="16200000">
              <a:off x="534" y="2398"/>
              <a:ext cx="5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</p:grpSp>
      <p:grpSp>
        <p:nvGrpSpPr>
          <p:cNvPr id="51" name="Group 228"/>
          <p:cNvGrpSpPr>
            <a:grpSpLocks/>
          </p:cNvGrpSpPr>
          <p:nvPr userDrawn="1"/>
        </p:nvGrpSpPr>
        <p:grpSpPr bwMode="auto">
          <a:xfrm>
            <a:off x="10739653" y="3313111"/>
            <a:ext cx="360363" cy="935040"/>
            <a:chOff x="5865" y="2086"/>
            <a:chExt cx="227" cy="589"/>
          </a:xfrm>
        </p:grpSpPr>
        <p:sp>
          <p:nvSpPr>
            <p:cNvPr id="73" name="Line 143"/>
            <p:cNvSpPr>
              <a:spLocks noChangeShapeType="1"/>
            </p:cNvSpPr>
            <p:nvPr userDrawn="1"/>
          </p:nvSpPr>
          <p:spPr bwMode="auto">
            <a:xfrm rot="16200000">
              <a:off x="5979" y="2267"/>
              <a:ext cx="0" cy="22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  <p:sp>
          <p:nvSpPr>
            <p:cNvPr id="74" name="Line 144"/>
            <p:cNvSpPr>
              <a:spLocks noChangeShapeType="1"/>
            </p:cNvSpPr>
            <p:nvPr userDrawn="1"/>
          </p:nvSpPr>
          <p:spPr bwMode="auto">
            <a:xfrm rot="16200000">
              <a:off x="5660" y="2381"/>
              <a:ext cx="589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</p:grpSp>
      <p:grpSp>
        <p:nvGrpSpPr>
          <p:cNvPr id="52" name="Group 227"/>
          <p:cNvGrpSpPr>
            <a:grpSpLocks/>
          </p:cNvGrpSpPr>
          <p:nvPr userDrawn="1"/>
        </p:nvGrpSpPr>
        <p:grpSpPr bwMode="auto">
          <a:xfrm>
            <a:off x="5832475" y="4356372"/>
            <a:ext cx="935039" cy="360363"/>
            <a:chOff x="3099" y="4148"/>
            <a:chExt cx="589" cy="227"/>
          </a:xfrm>
        </p:grpSpPr>
        <p:sp>
          <p:nvSpPr>
            <p:cNvPr id="71" name="Line 145"/>
            <p:cNvSpPr>
              <a:spLocks noChangeShapeType="1"/>
            </p:cNvSpPr>
            <p:nvPr userDrawn="1"/>
          </p:nvSpPr>
          <p:spPr bwMode="auto">
            <a:xfrm rot="16200000">
              <a:off x="3255" y="4262"/>
              <a:ext cx="22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  <p:sp>
          <p:nvSpPr>
            <p:cNvPr id="72" name="Line 146"/>
            <p:cNvSpPr>
              <a:spLocks noChangeShapeType="1"/>
            </p:cNvSpPr>
            <p:nvPr userDrawn="1"/>
          </p:nvSpPr>
          <p:spPr bwMode="auto">
            <a:xfrm rot="16200000">
              <a:off x="3394" y="3909"/>
              <a:ext cx="0" cy="58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</p:grpSp>
      <p:grpSp>
        <p:nvGrpSpPr>
          <p:cNvPr id="53" name="Group 229"/>
          <p:cNvGrpSpPr>
            <a:grpSpLocks/>
          </p:cNvGrpSpPr>
          <p:nvPr userDrawn="1"/>
        </p:nvGrpSpPr>
        <p:grpSpPr bwMode="auto">
          <a:xfrm>
            <a:off x="5832475" y="2772196"/>
            <a:ext cx="935039" cy="360363"/>
            <a:chOff x="3097" y="382"/>
            <a:chExt cx="589" cy="227"/>
          </a:xfrm>
        </p:grpSpPr>
        <p:sp>
          <p:nvSpPr>
            <p:cNvPr id="69" name="Line 147"/>
            <p:cNvSpPr>
              <a:spLocks noChangeShapeType="1"/>
            </p:cNvSpPr>
            <p:nvPr userDrawn="1"/>
          </p:nvSpPr>
          <p:spPr bwMode="auto">
            <a:xfrm rot="16200000">
              <a:off x="3253" y="496"/>
              <a:ext cx="22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  <p:sp>
          <p:nvSpPr>
            <p:cNvPr id="70" name="Line 148"/>
            <p:cNvSpPr>
              <a:spLocks noChangeShapeType="1"/>
            </p:cNvSpPr>
            <p:nvPr userDrawn="1"/>
          </p:nvSpPr>
          <p:spPr bwMode="auto">
            <a:xfrm rot="16200000">
              <a:off x="3392" y="269"/>
              <a:ext cx="0" cy="58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</p:grpSp>
      <p:grpSp>
        <p:nvGrpSpPr>
          <p:cNvPr id="54" name="Group 149"/>
          <p:cNvGrpSpPr>
            <a:grpSpLocks/>
          </p:cNvGrpSpPr>
          <p:nvPr userDrawn="1"/>
        </p:nvGrpSpPr>
        <p:grpSpPr bwMode="auto">
          <a:xfrm rot="10800000">
            <a:off x="10623963" y="4264329"/>
            <a:ext cx="469901" cy="469901"/>
            <a:chOff x="292" y="5545"/>
            <a:chExt cx="296" cy="296"/>
          </a:xfrm>
        </p:grpSpPr>
        <p:sp>
          <p:nvSpPr>
            <p:cNvPr id="65" name="Line 150"/>
            <p:cNvSpPr>
              <a:spLocks noChangeShapeType="1"/>
            </p:cNvSpPr>
            <p:nvPr userDrawn="1"/>
          </p:nvSpPr>
          <p:spPr bwMode="auto">
            <a:xfrm rot="5400000">
              <a:off x="474" y="5659"/>
              <a:ext cx="22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  <p:sp>
          <p:nvSpPr>
            <p:cNvPr id="66" name="Line 151"/>
            <p:cNvSpPr>
              <a:spLocks noChangeShapeType="1"/>
            </p:cNvSpPr>
            <p:nvPr userDrawn="1"/>
          </p:nvSpPr>
          <p:spPr bwMode="auto">
            <a:xfrm rot="5400000">
              <a:off x="440" y="5622"/>
              <a:ext cx="0" cy="29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  <p:sp>
          <p:nvSpPr>
            <p:cNvPr id="67" name="Line 152"/>
            <p:cNvSpPr>
              <a:spLocks noChangeShapeType="1"/>
            </p:cNvSpPr>
            <p:nvPr userDrawn="1"/>
          </p:nvSpPr>
          <p:spPr bwMode="auto">
            <a:xfrm rot="5400000">
              <a:off x="406" y="5727"/>
              <a:ext cx="0" cy="22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  <p:sp>
          <p:nvSpPr>
            <p:cNvPr id="68" name="Line 153"/>
            <p:cNvSpPr>
              <a:spLocks noChangeShapeType="1"/>
            </p:cNvSpPr>
            <p:nvPr userDrawn="1"/>
          </p:nvSpPr>
          <p:spPr bwMode="auto">
            <a:xfrm rot="5400000">
              <a:off x="374" y="5693"/>
              <a:ext cx="29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</p:grpSp>
      <p:grpSp>
        <p:nvGrpSpPr>
          <p:cNvPr id="56" name="Group 159"/>
          <p:cNvGrpSpPr>
            <a:grpSpLocks/>
          </p:cNvGrpSpPr>
          <p:nvPr userDrawn="1"/>
        </p:nvGrpSpPr>
        <p:grpSpPr bwMode="auto">
          <a:xfrm rot="10800000">
            <a:off x="1510093" y="2827825"/>
            <a:ext cx="468313" cy="468314"/>
            <a:chOff x="4059" y="5748"/>
            <a:chExt cx="295" cy="295"/>
          </a:xfrm>
        </p:grpSpPr>
        <p:sp>
          <p:nvSpPr>
            <p:cNvPr id="57" name="Line 160"/>
            <p:cNvSpPr>
              <a:spLocks noChangeShapeType="1"/>
            </p:cNvSpPr>
            <p:nvPr userDrawn="1"/>
          </p:nvSpPr>
          <p:spPr bwMode="auto">
            <a:xfrm rot="16200000">
              <a:off x="3945" y="5930"/>
              <a:ext cx="22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  <p:sp>
          <p:nvSpPr>
            <p:cNvPr id="58" name="Line 161"/>
            <p:cNvSpPr>
              <a:spLocks noChangeShapeType="1"/>
            </p:cNvSpPr>
            <p:nvPr userDrawn="1"/>
          </p:nvSpPr>
          <p:spPr bwMode="auto">
            <a:xfrm rot="16200000">
              <a:off x="4207" y="5671"/>
              <a:ext cx="0" cy="29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  <p:sp>
          <p:nvSpPr>
            <p:cNvPr id="59" name="Line 162"/>
            <p:cNvSpPr>
              <a:spLocks noChangeShapeType="1"/>
            </p:cNvSpPr>
            <p:nvPr userDrawn="1"/>
          </p:nvSpPr>
          <p:spPr bwMode="auto">
            <a:xfrm rot="16200000">
              <a:off x="4241" y="5634"/>
              <a:ext cx="0" cy="22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  <p:sp>
          <p:nvSpPr>
            <p:cNvPr id="60" name="Line 163"/>
            <p:cNvSpPr>
              <a:spLocks noChangeShapeType="1"/>
            </p:cNvSpPr>
            <p:nvPr userDrawn="1"/>
          </p:nvSpPr>
          <p:spPr bwMode="auto">
            <a:xfrm rot="16200000">
              <a:off x="3977" y="5896"/>
              <a:ext cx="29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</p:grpSp>
      <p:grpSp>
        <p:nvGrpSpPr>
          <p:cNvPr id="35" name="Group 154"/>
          <p:cNvGrpSpPr>
            <a:grpSpLocks/>
          </p:cNvGrpSpPr>
          <p:nvPr userDrawn="1"/>
        </p:nvGrpSpPr>
        <p:grpSpPr bwMode="auto">
          <a:xfrm rot="16200000">
            <a:off x="10616483" y="2827031"/>
            <a:ext cx="468314" cy="468313"/>
            <a:chOff x="4059" y="5748"/>
            <a:chExt cx="295" cy="295"/>
          </a:xfrm>
        </p:grpSpPr>
        <p:sp>
          <p:nvSpPr>
            <p:cNvPr id="36" name="Line 155"/>
            <p:cNvSpPr>
              <a:spLocks noChangeShapeType="1"/>
            </p:cNvSpPr>
            <p:nvPr userDrawn="1"/>
          </p:nvSpPr>
          <p:spPr bwMode="auto">
            <a:xfrm rot="16200000">
              <a:off x="3945" y="5930"/>
              <a:ext cx="22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  <p:sp>
          <p:nvSpPr>
            <p:cNvPr id="37" name="Line 156"/>
            <p:cNvSpPr>
              <a:spLocks noChangeShapeType="1"/>
            </p:cNvSpPr>
            <p:nvPr userDrawn="1"/>
          </p:nvSpPr>
          <p:spPr bwMode="auto">
            <a:xfrm rot="16200000">
              <a:off x="4207" y="5671"/>
              <a:ext cx="0" cy="29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  <p:sp>
          <p:nvSpPr>
            <p:cNvPr id="38" name="Line 157"/>
            <p:cNvSpPr>
              <a:spLocks noChangeShapeType="1"/>
            </p:cNvSpPr>
            <p:nvPr userDrawn="1"/>
          </p:nvSpPr>
          <p:spPr bwMode="auto">
            <a:xfrm rot="16200000">
              <a:off x="4241" y="5634"/>
              <a:ext cx="0" cy="22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  <p:sp>
          <p:nvSpPr>
            <p:cNvPr id="39" name="Line 158"/>
            <p:cNvSpPr>
              <a:spLocks noChangeShapeType="1"/>
            </p:cNvSpPr>
            <p:nvPr userDrawn="1"/>
          </p:nvSpPr>
          <p:spPr bwMode="auto">
            <a:xfrm rot="16200000">
              <a:off x="3977" y="5896"/>
              <a:ext cx="29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/>
            <a:p>
              <a:endParaRPr lang="ja-JP" altLang="en-US" sz="21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043012" rtl="0" fontAlgn="base">
        <a:spcBef>
          <a:spcPct val="0"/>
        </a:spcBef>
        <a:spcAft>
          <a:spcPct val="0"/>
        </a:spcAft>
        <a:defRPr kumimoji="1" sz="5001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3012" rtl="0" fontAlgn="base">
        <a:spcBef>
          <a:spcPct val="0"/>
        </a:spcBef>
        <a:spcAft>
          <a:spcPct val="0"/>
        </a:spcAft>
        <a:defRPr kumimoji="1" sz="5001">
          <a:solidFill>
            <a:schemeClr val="tx2"/>
          </a:solidFill>
          <a:latin typeface="Arial" pitchFamily="34" charset="0"/>
          <a:ea typeface="ＭＳ Ｐゴシック" pitchFamily="50" charset="-128"/>
        </a:defRPr>
      </a:lvl2pPr>
      <a:lvl3pPr algn="ctr" defTabSz="1043012" rtl="0" fontAlgn="base">
        <a:spcBef>
          <a:spcPct val="0"/>
        </a:spcBef>
        <a:spcAft>
          <a:spcPct val="0"/>
        </a:spcAft>
        <a:defRPr kumimoji="1" sz="5001">
          <a:solidFill>
            <a:schemeClr val="tx2"/>
          </a:solidFill>
          <a:latin typeface="Arial" pitchFamily="34" charset="0"/>
          <a:ea typeface="ＭＳ Ｐゴシック" pitchFamily="50" charset="-128"/>
        </a:defRPr>
      </a:lvl3pPr>
      <a:lvl4pPr algn="ctr" defTabSz="1043012" rtl="0" fontAlgn="base">
        <a:spcBef>
          <a:spcPct val="0"/>
        </a:spcBef>
        <a:spcAft>
          <a:spcPct val="0"/>
        </a:spcAft>
        <a:defRPr kumimoji="1" sz="5001">
          <a:solidFill>
            <a:schemeClr val="tx2"/>
          </a:solidFill>
          <a:latin typeface="Arial" pitchFamily="34" charset="0"/>
          <a:ea typeface="ＭＳ Ｐゴシック" pitchFamily="50" charset="-128"/>
        </a:defRPr>
      </a:lvl4pPr>
      <a:lvl5pPr algn="ctr" defTabSz="1043012" rtl="0" fontAlgn="base">
        <a:spcBef>
          <a:spcPct val="0"/>
        </a:spcBef>
        <a:spcAft>
          <a:spcPct val="0"/>
        </a:spcAft>
        <a:defRPr kumimoji="1" sz="5001">
          <a:solidFill>
            <a:schemeClr val="tx2"/>
          </a:solidFill>
          <a:latin typeface="Arial" pitchFamily="34" charset="0"/>
          <a:ea typeface="ＭＳ Ｐゴシック" pitchFamily="50" charset="-128"/>
        </a:defRPr>
      </a:lvl5pPr>
      <a:lvl6pPr marL="457211" algn="ctr" defTabSz="1043012" rtl="0" fontAlgn="base">
        <a:spcBef>
          <a:spcPct val="0"/>
        </a:spcBef>
        <a:spcAft>
          <a:spcPct val="0"/>
        </a:spcAft>
        <a:defRPr kumimoji="1" sz="5001">
          <a:solidFill>
            <a:schemeClr val="tx2"/>
          </a:solidFill>
          <a:latin typeface="Arial" pitchFamily="34" charset="0"/>
          <a:ea typeface="ＭＳ Ｐゴシック" pitchFamily="50" charset="-128"/>
        </a:defRPr>
      </a:lvl6pPr>
      <a:lvl7pPr marL="914422" algn="ctr" defTabSz="1043012" rtl="0" fontAlgn="base">
        <a:spcBef>
          <a:spcPct val="0"/>
        </a:spcBef>
        <a:spcAft>
          <a:spcPct val="0"/>
        </a:spcAft>
        <a:defRPr kumimoji="1" sz="5001">
          <a:solidFill>
            <a:schemeClr val="tx2"/>
          </a:solidFill>
          <a:latin typeface="Arial" pitchFamily="34" charset="0"/>
          <a:ea typeface="ＭＳ Ｐゴシック" pitchFamily="50" charset="-128"/>
        </a:defRPr>
      </a:lvl7pPr>
      <a:lvl8pPr marL="1371632" algn="ctr" defTabSz="1043012" rtl="0" fontAlgn="base">
        <a:spcBef>
          <a:spcPct val="0"/>
        </a:spcBef>
        <a:spcAft>
          <a:spcPct val="0"/>
        </a:spcAft>
        <a:defRPr kumimoji="1" sz="5001">
          <a:solidFill>
            <a:schemeClr val="tx2"/>
          </a:solidFill>
          <a:latin typeface="Arial" pitchFamily="34" charset="0"/>
          <a:ea typeface="ＭＳ Ｐゴシック" pitchFamily="50" charset="-128"/>
        </a:defRPr>
      </a:lvl8pPr>
      <a:lvl9pPr marL="1828842" algn="ctr" defTabSz="1043012" rtl="0" fontAlgn="base">
        <a:spcBef>
          <a:spcPct val="0"/>
        </a:spcBef>
        <a:spcAft>
          <a:spcPct val="0"/>
        </a:spcAft>
        <a:defRPr kumimoji="1" sz="5001">
          <a:solidFill>
            <a:schemeClr val="tx2"/>
          </a:solidFill>
          <a:latin typeface="Arial" pitchFamily="34" charset="0"/>
          <a:ea typeface="ＭＳ Ｐゴシック" pitchFamily="50" charset="-128"/>
        </a:defRPr>
      </a:lvl9pPr>
    </p:titleStyle>
    <p:bodyStyle>
      <a:lvl1pPr marL="390534" indent="-390534" algn="l" defTabSz="1043012" rtl="0" fontAlgn="base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47744" indent="-325446" algn="l" defTabSz="1043012" rtl="0" fontAlgn="base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04955" indent="-261944" algn="l" defTabSz="1043012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25667" indent="-260356" algn="l" defTabSz="1043012" rtl="0" fontAlgn="base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47968" indent="-261944" algn="l" defTabSz="1043012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05178" indent="-261944" algn="l" defTabSz="1043012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62388" indent="-261944" algn="l" defTabSz="1043012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19599" indent="-261944" algn="l" defTabSz="1043012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176810" indent="-261944" algn="l" defTabSz="1043012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2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2" algn="l" defTabSz="91442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2" algn="l" defTabSz="91442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2" algn="l" defTabSz="91442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3" algn="l" defTabSz="91442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4" algn="l" defTabSz="91442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74" algn="l" defTabSz="91442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85" algn="l" defTabSz="91442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74295" tIns="8890" rIns="74295" bIns="8890" numCol="1" anchor="t" anchorCtr="0" compatLnSpc="1">
        <a:prstTxWarp prst="textNoShape">
          <a:avLst/>
        </a:prstTxWarp>
      </a:bodyPr>
      <a:lstStyle>
        <a:defPPr marL="0" marR="0" indent="0" algn="ctr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74295" tIns="8890" rIns="74295" bIns="8890" numCol="1" anchor="t" anchorCtr="0" compatLnSpc="1">
        <a:prstTxWarp prst="textNoShape">
          <a:avLst/>
        </a:prstTxWarp>
      </a:bodyPr>
      <a:lstStyle>
        <a:defPPr marL="0" marR="0" indent="0" algn="ctr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owner</dc:creator>
  <cp:lastModifiedBy>SPOod-130430-01</cp:lastModifiedBy>
  <cp:revision>30</cp:revision>
  <cp:lastPrinted>2014-10-30T07:27:54Z</cp:lastPrinted>
  <dcterms:created xsi:type="dcterms:W3CDTF">2011-09-10T02:34:56Z</dcterms:created>
  <dcterms:modified xsi:type="dcterms:W3CDTF">2022-10-30T02:23:39Z</dcterms:modified>
</cp:coreProperties>
</file>