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559675" cy="1069181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05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323195" algn="l" rtl="0" fontAlgn="base">
      <a:spcBef>
        <a:spcPct val="0"/>
      </a:spcBef>
      <a:spcAft>
        <a:spcPct val="0"/>
      </a:spcAft>
      <a:defRPr kumimoji="1" sz="205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646389" algn="l" rtl="0" fontAlgn="base">
      <a:spcBef>
        <a:spcPct val="0"/>
      </a:spcBef>
      <a:spcAft>
        <a:spcPct val="0"/>
      </a:spcAft>
      <a:defRPr kumimoji="1" sz="205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969584" algn="l" rtl="0" fontAlgn="base">
      <a:spcBef>
        <a:spcPct val="0"/>
      </a:spcBef>
      <a:spcAft>
        <a:spcPct val="0"/>
      </a:spcAft>
      <a:defRPr kumimoji="1" sz="205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292779" algn="l" rtl="0" fontAlgn="base">
      <a:spcBef>
        <a:spcPct val="0"/>
      </a:spcBef>
      <a:spcAft>
        <a:spcPct val="0"/>
      </a:spcAft>
      <a:defRPr kumimoji="1" sz="205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1615973" algn="l" defTabSz="646389" rtl="0" eaLnBrk="1" latinLnBrk="0" hangingPunct="1">
      <a:defRPr kumimoji="1" sz="205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1939168" algn="l" defTabSz="646389" rtl="0" eaLnBrk="1" latinLnBrk="0" hangingPunct="1">
      <a:defRPr kumimoji="1" sz="205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2262363" algn="l" defTabSz="646389" rtl="0" eaLnBrk="1" latinLnBrk="0" hangingPunct="1">
      <a:defRPr kumimoji="1" sz="205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2585557" algn="l" defTabSz="646389" rtl="0" eaLnBrk="1" latinLnBrk="0" hangingPunct="1">
      <a:defRPr kumimoji="1" sz="205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0" d="100"/>
          <a:sy n="70" d="100"/>
        </p:scale>
        <p:origin x="2430" y="90"/>
      </p:cViewPr>
      <p:guideLst>
        <p:guide orient="horz" pos="3368"/>
        <p:guide pos="23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6752" y="3321130"/>
            <a:ext cx="6426173" cy="2291904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3503" y="6058620"/>
            <a:ext cx="5292670" cy="273187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323195" indent="0" algn="ctr">
              <a:buNone/>
              <a:defRPr/>
            </a:lvl2pPr>
            <a:lvl3pPr marL="646389" indent="0" algn="ctr">
              <a:buNone/>
              <a:defRPr/>
            </a:lvl3pPr>
            <a:lvl4pPr marL="969584" indent="0" algn="ctr">
              <a:buNone/>
              <a:defRPr/>
            </a:lvl4pPr>
            <a:lvl5pPr marL="1292779" indent="0" algn="ctr">
              <a:buNone/>
              <a:defRPr/>
            </a:lvl5pPr>
            <a:lvl6pPr marL="1615973" indent="0" algn="ctr">
              <a:buNone/>
              <a:defRPr/>
            </a:lvl6pPr>
            <a:lvl7pPr marL="1939168" indent="0" algn="ctr">
              <a:buNone/>
              <a:defRPr/>
            </a:lvl7pPr>
            <a:lvl8pPr marL="2262363" indent="0" algn="ctr">
              <a:buNone/>
              <a:defRPr/>
            </a:lvl8pPr>
            <a:lvl9pPr marL="2585557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329875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ガイド（入稿時に削除してください）"/>
          <p:cNvGrpSpPr/>
          <p:nvPr userDrawn="1"/>
        </p:nvGrpSpPr>
        <p:grpSpPr>
          <a:xfrm>
            <a:off x="411203" y="1808291"/>
            <a:ext cx="5530490" cy="8227152"/>
            <a:chOff x="411203" y="1808291"/>
            <a:chExt cx="5530490" cy="8227152"/>
          </a:xfrm>
        </p:grpSpPr>
        <p:grpSp>
          <p:nvGrpSpPr>
            <p:cNvPr id="4" name="グループ化 3"/>
            <p:cNvGrpSpPr/>
            <p:nvPr/>
          </p:nvGrpSpPr>
          <p:grpSpPr>
            <a:xfrm>
              <a:off x="1644105" y="1809144"/>
              <a:ext cx="4284157" cy="7093807"/>
              <a:chOff x="1644105" y="1809144"/>
              <a:chExt cx="4284157" cy="7093807"/>
            </a:xfrm>
          </p:grpSpPr>
          <p:sp>
            <p:nvSpPr>
              <p:cNvPr id="34" name="Rectangle 40" descr="右上がり対角線 (太)"/>
              <p:cNvSpPr>
                <a:spLocks noChangeArrowheads="1"/>
              </p:cNvSpPr>
              <p:nvPr/>
            </p:nvSpPr>
            <p:spPr bwMode="auto">
              <a:xfrm>
                <a:off x="1644105" y="1809144"/>
                <a:ext cx="4284000" cy="7092000"/>
              </a:xfrm>
              <a:prstGeom prst="rect">
                <a:avLst/>
              </a:prstGeom>
              <a:pattFill prst="wdUpDiag">
                <a:fgClr>
                  <a:schemeClr val="accent1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b" anchorCtr="0"/>
              <a:lstStyle/>
              <a:p>
                <a:endParaRPr lang="ja-JP" altLang="en-US"/>
              </a:p>
            </p:txBody>
          </p:sp>
          <p:sp>
            <p:nvSpPr>
              <p:cNvPr id="35" name="AutoShape 90" descr="右上がり対角線 (太)"/>
              <p:cNvSpPr>
                <a:spLocks noChangeArrowheads="1"/>
              </p:cNvSpPr>
              <p:nvPr/>
            </p:nvSpPr>
            <p:spPr bwMode="auto">
              <a:xfrm rot="10800000">
                <a:off x="1644262" y="8479048"/>
                <a:ext cx="4284000" cy="423903"/>
              </a:xfrm>
              <a:custGeom>
                <a:avLst/>
                <a:gdLst>
                  <a:gd name="G0" fmla="+- 2223 0 0"/>
                  <a:gd name="G1" fmla="+- 21600 0 2223"/>
                  <a:gd name="G2" fmla="*/ 2223 1 2"/>
                  <a:gd name="G3" fmla="+- 21600 0 G2"/>
                  <a:gd name="G4" fmla="+/ 2223 21600 2"/>
                  <a:gd name="G5" fmla="+/ G1 0 2"/>
                  <a:gd name="G6" fmla="*/ 21600 21600 2223"/>
                  <a:gd name="G7" fmla="*/ G6 1 2"/>
                  <a:gd name="G8" fmla="+- 21600 0 G7"/>
                  <a:gd name="G9" fmla="*/ 21600 1 2"/>
                  <a:gd name="G10" fmla="+- 2223 0 G9"/>
                  <a:gd name="G11" fmla="?: G10 G8 0"/>
                  <a:gd name="G12" fmla="?: G10 G7 21600"/>
                  <a:gd name="T0" fmla="*/ 20488 w 21600"/>
                  <a:gd name="T1" fmla="*/ 10800 h 21600"/>
                  <a:gd name="T2" fmla="*/ 10800 w 21600"/>
                  <a:gd name="T3" fmla="*/ 21600 h 21600"/>
                  <a:gd name="T4" fmla="*/ 1112 w 21600"/>
                  <a:gd name="T5" fmla="*/ 10800 h 21600"/>
                  <a:gd name="T6" fmla="*/ 10800 w 21600"/>
                  <a:gd name="T7" fmla="*/ 0 h 21600"/>
                  <a:gd name="T8" fmla="*/ 2912 w 21600"/>
                  <a:gd name="T9" fmla="*/ 2912 h 21600"/>
                  <a:gd name="T10" fmla="*/ 18688 w 21600"/>
                  <a:gd name="T11" fmla="*/ 18688 h 21600"/>
                  <a:gd name="connsiteX0" fmla="*/ 0 w 21600"/>
                  <a:gd name="connsiteY0" fmla="*/ 0 h 21664"/>
                  <a:gd name="connsiteX1" fmla="*/ 1477 w 21600"/>
                  <a:gd name="connsiteY1" fmla="*/ 21664 h 21664"/>
                  <a:gd name="connsiteX2" fmla="*/ 19377 w 21600"/>
                  <a:gd name="connsiteY2" fmla="*/ 21600 h 21664"/>
                  <a:gd name="connsiteX3" fmla="*/ 21600 w 21600"/>
                  <a:gd name="connsiteY3" fmla="*/ 0 h 21664"/>
                  <a:gd name="connsiteX4" fmla="*/ 0 w 21600"/>
                  <a:gd name="connsiteY4" fmla="*/ 0 h 21664"/>
                  <a:gd name="connsiteX0" fmla="*/ 0 w 21600"/>
                  <a:gd name="connsiteY0" fmla="*/ 0 h 21664"/>
                  <a:gd name="connsiteX1" fmla="*/ 1477 w 21600"/>
                  <a:gd name="connsiteY1" fmla="*/ 21664 h 21664"/>
                  <a:gd name="connsiteX2" fmla="*/ 20339 w 21600"/>
                  <a:gd name="connsiteY2" fmla="*/ 21536 h 21664"/>
                  <a:gd name="connsiteX3" fmla="*/ 21600 w 21600"/>
                  <a:gd name="connsiteY3" fmla="*/ 0 h 21664"/>
                  <a:gd name="connsiteX4" fmla="*/ 0 w 21600"/>
                  <a:gd name="connsiteY4" fmla="*/ 0 h 21664"/>
                  <a:gd name="connsiteX0" fmla="*/ 0 w 21600"/>
                  <a:gd name="connsiteY0" fmla="*/ 0 h 21664"/>
                  <a:gd name="connsiteX1" fmla="*/ 1393 w 21600"/>
                  <a:gd name="connsiteY1" fmla="*/ 21664 h 21664"/>
                  <a:gd name="connsiteX2" fmla="*/ 20339 w 21600"/>
                  <a:gd name="connsiteY2" fmla="*/ 21536 h 21664"/>
                  <a:gd name="connsiteX3" fmla="*/ 21600 w 21600"/>
                  <a:gd name="connsiteY3" fmla="*/ 0 h 21664"/>
                  <a:gd name="connsiteX4" fmla="*/ 0 w 21600"/>
                  <a:gd name="connsiteY4" fmla="*/ 0 h 21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600" h="21664">
                    <a:moveTo>
                      <a:pt x="0" y="0"/>
                    </a:moveTo>
                    <a:cubicBezTo>
                      <a:pt x="464" y="7221"/>
                      <a:pt x="929" y="14443"/>
                      <a:pt x="1393" y="21664"/>
                    </a:cubicBezTo>
                    <a:lnTo>
                      <a:pt x="20339" y="21536"/>
                    </a:lnTo>
                    <a:cubicBezTo>
                      <a:pt x="20759" y="14357"/>
                      <a:pt x="21180" y="7179"/>
                      <a:pt x="2160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pattFill prst="wdUpDiag">
                <a:fgClr>
                  <a:schemeClr val="accent1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" name="グループ化 4"/>
            <p:cNvGrpSpPr/>
            <p:nvPr/>
          </p:nvGrpSpPr>
          <p:grpSpPr>
            <a:xfrm>
              <a:off x="411203" y="1808291"/>
              <a:ext cx="5530490" cy="8227152"/>
              <a:chOff x="1630404" y="4094407"/>
              <a:chExt cx="5530490" cy="8227152"/>
            </a:xfrm>
          </p:grpSpPr>
          <p:grpSp>
            <p:nvGrpSpPr>
              <p:cNvPr id="6" name="グループ化 5"/>
              <p:cNvGrpSpPr/>
              <p:nvPr userDrawn="1"/>
            </p:nvGrpSpPr>
            <p:grpSpPr>
              <a:xfrm>
                <a:off x="1630404" y="4094407"/>
                <a:ext cx="5530490" cy="8227152"/>
                <a:chOff x="1630404" y="4094407"/>
                <a:chExt cx="5530490" cy="8227152"/>
              </a:xfrm>
            </p:grpSpPr>
            <p:grpSp>
              <p:nvGrpSpPr>
                <p:cNvPr id="11" name="グループ化 10"/>
                <p:cNvGrpSpPr/>
                <p:nvPr userDrawn="1"/>
              </p:nvGrpSpPr>
              <p:grpSpPr>
                <a:xfrm>
                  <a:off x="1630404" y="4094407"/>
                  <a:ext cx="5530490" cy="8227152"/>
                  <a:chOff x="1630404" y="4094407"/>
                  <a:chExt cx="5530490" cy="8227152"/>
                </a:xfrm>
              </p:grpSpPr>
              <p:grpSp>
                <p:nvGrpSpPr>
                  <p:cNvPr id="16" name="グループ化 15"/>
                  <p:cNvGrpSpPr/>
                  <p:nvPr userDrawn="1"/>
                </p:nvGrpSpPr>
                <p:grpSpPr>
                  <a:xfrm>
                    <a:off x="1630404" y="4094407"/>
                    <a:ext cx="684072" cy="7098892"/>
                    <a:chOff x="1630404" y="4094407"/>
                    <a:chExt cx="684072" cy="7098892"/>
                  </a:xfrm>
                </p:grpSpPr>
                <p:grpSp>
                  <p:nvGrpSpPr>
                    <p:cNvPr id="24" name="グループ化 23"/>
                    <p:cNvGrpSpPr/>
                    <p:nvPr userDrawn="1"/>
                  </p:nvGrpSpPr>
                  <p:grpSpPr>
                    <a:xfrm>
                      <a:off x="1630404" y="4094407"/>
                      <a:ext cx="684072" cy="7098892"/>
                      <a:chOff x="716902" y="2531370"/>
                      <a:chExt cx="684072" cy="10287619"/>
                    </a:xfrm>
                  </p:grpSpPr>
                  <p:sp>
                    <p:nvSpPr>
                      <p:cNvPr id="31" name="Line 92"/>
                      <p:cNvSpPr>
                        <a:spLocks noChangeShapeType="1"/>
                      </p:cNvSpPr>
                      <p:nvPr userDrawn="1"/>
                    </p:nvSpPr>
                    <p:spPr bwMode="auto">
                      <a:xfrm rot="5400000">
                        <a:off x="1058902" y="2189370"/>
                        <a:ext cx="0" cy="684000"/>
                      </a:xfrm>
                      <a:prstGeom prst="line">
                        <a:avLst/>
                      </a:prstGeom>
                      <a:noFill/>
                      <a:ln w="158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ja-JP" altLang="en-US"/>
                      </a:p>
                    </p:txBody>
                  </p:sp>
                  <p:sp>
                    <p:nvSpPr>
                      <p:cNvPr id="32" name="Line 93"/>
                      <p:cNvSpPr>
                        <a:spLocks noChangeShapeType="1"/>
                      </p:cNvSpPr>
                      <p:nvPr userDrawn="1"/>
                    </p:nvSpPr>
                    <p:spPr bwMode="auto">
                      <a:xfrm rot="5400000">
                        <a:off x="1058974" y="12458902"/>
                        <a:ext cx="0" cy="684000"/>
                      </a:xfrm>
                      <a:prstGeom prst="line">
                        <a:avLst/>
                      </a:prstGeom>
                      <a:noFill/>
                      <a:ln w="158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ja-JP" altLang="en-US"/>
                      </a:p>
                    </p:txBody>
                  </p:sp>
                  <p:sp>
                    <p:nvSpPr>
                      <p:cNvPr id="33" name="Line 94"/>
                      <p:cNvSpPr>
                        <a:spLocks noChangeShapeType="1"/>
                      </p:cNvSpPr>
                      <p:nvPr userDrawn="1"/>
                    </p:nvSpPr>
                    <p:spPr bwMode="auto">
                      <a:xfrm rot="5400000">
                        <a:off x="-4251571" y="7680176"/>
                        <a:ext cx="10277627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round/>
                        <a:headEnd type="stealth" w="lg" len="lg"/>
                        <a:tailEnd type="stealth" w="lg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25" name="グループ化 24"/>
                    <p:cNvGrpSpPr/>
                    <p:nvPr userDrawn="1"/>
                  </p:nvGrpSpPr>
                  <p:grpSpPr>
                    <a:xfrm>
                      <a:off x="2025622" y="5147748"/>
                      <a:ext cx="288783" cy="5408079"/>
                      <a:chOff x="921686" y="3108676"/>
                      <a:chExt cx="288783" cy="8823068"/>
                    </a:xfrm>
                  </p:grpSpPr>
                  <p:sp>
                    <p:nvSpPr>
                      <p:cNvPr id="28" name="Line 96"/>
                      <p:cNvSpPr>
                        <a:spLocks noChangeShapeType="1"/>
                      </p:cNvSpPr>
                      <p:nvPr userDrawn="1"/>
                    </p:nvSpPr>
                    <p:spPr bwMode="auto">
                      <a:xfrm rot="5400000">
                        <a:off x="1065686" y="2964676"/>
                        <a:ext cx="0" cy="288000"/>
                      </a:xfrm>
                      <a:prstGeom prst="line">
                        <a:avLst/>
                      </a:prstGeom>
                      <a:noFill/>
                      <a:ln w="158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ja-JP" altLang="en-US"/>
                      </a:p>
                    </p:txBody>
                  </p:sp>
                  <p:sp>
                    <p:nvSpPr>
                      <p:cNvPr id="29" name="Line 97"/>
                      <p:cNvSpPr>
                        <a:spLocks noChangeShapeType="1"/>
                      </p:cNvSpPr>
                      <p:nvPr userDrawn="1"/>
                    </p:nvSpPr>
                    <p:spPr bwMode="auto">
                      <a:xfrm rot="5400000">
                        <a:off x="1066469" y="11787744"/>
                        <a:ext cx="0" cy="288000"/>
                      </a:xfrm>
                      <a:prstGeom prst="line">
                        <a:avLst/>
                      </a:prstGeom>
                      <a:noFill/>
                      <a:ln w="158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ja-JP" altLang="en-US"/>
                      </a:p>
                    </p:txBody>
                  </p:sp>
                  <p:sp>
                    <p:nvSpPr>
                      <p:cNvPr id="30" name="Line 98"/>
                      <p:cNvSpPr>
                        <a:spLocks noChangeShapeType="1"/>
                      </p:cNvSpPr>
                      <p:nvPr userDrawn="1"/>
                    </p:nvSpPr>
                    <p:spPr bwMode="auto">
                      <a:xfrm rot="5400000">
                        <a:off x="-3342452" y="7514480"/>
                        <a:ext cx="8809895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round/>
                        <a:headEnd type="stealth" w="lg" len="lg"/>
                        <a:tailEnd type="stealth" w="lg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ja-JP" altLang="en-US"/>
                      </a:p>
                    </p:txBody>
                  </p:sp>
                </p:grpSp>
                <p:sp>
                  <p:nvSpPr>
                    <p:cNvPr id="26" name="Text Box 105"/>
                    <p:cNvSpPr txBox="1">
                      <a:spLocks noChangeArrowheads="1"/>
                    </p:cNvSpPr>
                    <p:nvPr userDrawn="1"/>
                  </p:nvSpPr>
                  <p:spPr bwMode="auto">
                    <a:xfrm rot="5400000">
                      <a:off x="1479419" y="7520008"/>
                      <a:ext cx="1377950" cy="22860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 defTabSz="1042988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defTabSz="1042988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defTabSz="1042988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defTabSz="1042988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defTabSz="1042988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defTabSz="1042988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defTabSz="1042988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defTabSz="1042988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defTabSz="1042988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>
                        <a:spcBef>
                          <a:spcPct val="50000"/>
                        </a:spcBef>
                      </a:pPr>
                      <a:r>
                        <a:rPr lang="ja-JP" altLang="en-US" sz="900" dirty="0">
                          <a:solidFill>
                            <a:srgbClr val="FF0000"/>
                          </a:solidFill>
                        </a:rPr>
                        <a:t>印刷可能</a:t>
                      </a:r>
                      <a:r>
                        <a:rPr lang="ja-JP" altLang="en-US" sz="900" dirty="0" smtClean="0">
                          <a:solidFill>
                            <a:srgbClr val="FF0000"/>
                          </a:solidFill>
                        </a:rPr>
                        <a:t>範囲</a:t>
                      </a:r>
                      <a:r>
                        <a:rPr lang="ja-JP" altLang="en-US" sz="900" dirty="0">
                          <a:solidFill>
                            <a:srgbClr val="FF0000"/>
                          </a:solidFill>
                        </a:rPr>
                        <a:t>①</a:t>
                      </a:r>
                      <a:r>
                        <a:rPr lang="en-US" altLang="ja-JP" sz="900" b="1" dirty="0" smtClean="0">
                          <a:solidFill>
                            <a:srgbClr val="FF0000"/>
                          </a:solidFill>
                        </a:rPr>
                        <a:t>150mm</a:t>
                      </a:r>
                      <a:endParaRPr lang="en-US" altLang="ja-JP" sz="900" b="1" dirty="0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27" name="Text Box 106"/>
                    <p:cNvSpPr txBox="1">
                      <a:spLocks noChangeArrowheads="1"/>
                    </p:cNvSpPr>
                    <p:nvPr userDrawn="1"/>
                  </p:nvSpPr>
                  <p:spPr bwMode="auto">
                    <a:xfrm rot="5400000">
                      <a:off x="1507203" y="7531592"/>
                      <a:ext cx="584200" cy="23083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 defTabSz="1042988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defTabSz="1042988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defTabSz="1042988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defTabSz="1042988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defTabSz="1042988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defTabSz="1042988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defTabSz="1042988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defTabSz="1042988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defTabSz="1042988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>
                        <a:spcBef>
                          <a:spcPct val="50000"/>
                        </a:spcBef>
                      </a:pPr>
                      <a:r>
                        <a:rPr lang="en-US" altLang="ja-JP" sz="900" b="1" dirty="0" smtClean="0">
                          <a:solidFill>
                            <a:srgbClr val="FF0000"/>
                          </a:solidFill>
                        </a:rPr>
                        <a:t>197mm</a:t>
                      </a:r>
                      <a:endParaRPr lang="en-US" altLang="ja-JP" sz="900" b="1" dirty="0">
                        <a:solidFill>
                          <a:srgbClr val="FF0000"/>
                        </a:solidFill>
                      </a:endParaRPr>
                    </a:p>
                  </p:txBody>
                </p:sp>
              </p:grpSp>
              <p:grpSp>
                <p:nvGrpSpPr>
                  <p:cNvPr id="17" name="グループ化 16"/>
                  <p:cNvGrpSpPr/>
                  <p:nvPr userDrawn="1"/>
                </p:nvGrpSpPr>
                <p:grpSpPr>
                  <a:xfrm>
                    <a:off x="2866481" y="11685792"/>
                    <a:ext cx="4294413" cy="635767"/>
                    <a:chOff x="2866481" y="11685792"/>
                    <a:chExt cx="4294413" cy="635767"/>
                  </a:xfrm>
                </p:grpSpPr>
                <p:grpSp>
                  <p:nvGrpSpPr>
                    <p:cNvPr id="18" name="グループ化 17"/>
                    <p:cNvGrpSpPr/>
                    <p:nvPr userDrawn="1"/>
                  </p:nvGrpSpPr>
                  <p:grpSpPr>
                    <a:xfrm>
                      <a:off x="2866481" y="11692743"/>
                      <a:ext cx="4294413" cy="628816"/>
                      <a:chOff x="1676734" y="13653675"/>
                      <a:chExt cx="6355711" cy="628816"/>
                    </a:xfrm>
                  </p:grpSpPr>
                  <p:sp>
                    <p:nvSpPr>
                      <p:cNvPr id="21" name="Line 99"/>
                      <p:cNvSpPr>
                        <a:spLocks noChangeShapeType="1"/>
                      </p:cNvSpPr>
                      <p:nvPr userDrawn="1"/>
                    </p:nvSpPr>
                    <p:spPr bwMode="auto">
                      <a:xfrm rot="5400000" flipH="1">
                        <a:off x="7713553" y="13976491"/>
                        <a:ext cx="612000" cy="0"/>
                      </a:xfrm>
                      <a:prstGeom prst="line">
                        <a:avLst/>
                      </a:prstGeom>
                      <a:noFill/>
                      <a:ln w="158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ja-JP" altLang="en-US"/>
                      </a:p>
                    </p:txBody>
                  </p:sp>
                  <p:sp>
                    <p:nvSpPr>
                      <p:cNvPr id="22" name="Line 100"/>
                      <p:cNvSpPr>
                        <a:spLocks noChangeShapeType="1"/>
                      </p:cNvSpPr>
                      <p:nvPr userDrawn="1"/>
                    </p:nvSpPr>
                    <p:spPr bwMode="auto">
                      <a:xfrm rot="5400000" flipH="1">
                        <a:off x="1370734" y="13959675"/>
                        <a:ext cx="612000" cy="0"/>
                      </a:xfrm>
                      <a:prstGeom prst="line">
                        <a:avLst/>
                      </a:prstGeom>
                      <a:noFill/>
                      <a:ln w="158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ja-JP" altLang="en-US"/>
                      </a:p>
                    </p:txBody>
                  </p:sp>
                  <p:sp>
                    <p:nvSpPr>
                      <p:cNvPr id="23" name="Line 101"/>
                      <p:cNvSpPr>
                        <a:spLocks noChangeShapeType="1"/>
                      </p:cNvSpPr>
                      <p:nvPr userDrawn="1"/>
                    </p:nvSpPr>
                    <p:spPr bwMode="auto">
                      <a:xfrm rot="5400000">
                        <a:off x="4862296" y="10956749"/>
                        <a:ext cx="0" cy="6340298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round/>
                        <a:headEnd type="stealth" w="lg" len="lg"/>
                        <a:tailEnd type="stealth" w="lg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ja-JP" altLang="en-US"/>
                      </a:p>
                    </p:txBody>
                  </p:sp>
                </p:grpSp>
                <p:sp>
                  <p:nvSpPr>
                    <p:cNvPr id="19" name="Text Box 110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4729469" y="12056129"/>
                      <a:ext cx="584200" cy="22860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 defTabSz="1042988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defTabSz="1042988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defTabSz="1042988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defTabSz="1042988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defTabSz="1042988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defTabSz="1042988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defTabSz="1042988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defTabSz="1042988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defTabSz="1042988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>
                        <a:spcBef>
                          <a:spcPct val="50000"/>
                        </a:spcBef>
                      </a:pPr>
                      <a:r>
                        <a:rPr lang="en-US" altLang="ja-JP" sz="900" b="1" dirty="0" smtClean="0">
                          <a:solidFill>
                            <a:srgbClr val="FF0000"/>
                          </a:solidFill>
                        </a:rPr>
                        <a:t>119mm</a:t>
                      </a:r>
                      <a:endParaRPr lang="en-US" altLang="ja-JP" sz="900" b="1" dirty="0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20" name="Line 102"/>
                    <p:cNvSpPr>
                      <a:spLocks noChangeShapeType="1"/>
                    </p:cNvSpPr>
                    <p:nvPr userDrawn="1"/>
                  </p:nvSpPr>
                  <p:spPr bwMode="auto">
                    <a:xfrm rot="5400000" flipH="1">
                      <a:off x="2912733" y="11829792"/>
                      <a:ext cx="288000" cy="0"/>
                    </a:xfrm>
                    <a:prstGeom prst="line">
                      <a:avLst/>
                    </a:prstGeom>
                    <a:noFill/>
                    <a:ln w="158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2" name="グループ化 11"/>
                <p:cNvGrpSpPr/>
                <p:nvPr userDrawn="1"/>
              </p:nvGrpSpPr>
              <p:grpSpPr>
                <a:xfrm>
                  <a:off x="2863367" y="4095084"/>
                  <a:ext cx="4284000" cy="6453191"/>
                  <a:chOff x="2863367" y="4095084"/>
                  <a:chExt cx="4284000" cy="6453191"/>
                </a:xfrm>
              </p:grpSpPr>
              <p:sp>
                <p:nvSpPr>
                  <p:cNvPr id="13" name="Rectangle 88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3050383" y="5148275"/>
                    <a:ext cx="3490911" cy="5400000"/>
                  </a:xfrm>
                  <a:prstGeom prst="rect">
                    <a:avLst/>
                  </a:prstGeom>
                  <a:solidFill>
                    <a:schemeClr val="bg1"/>
                  </a:solidFill>
                  <a:ln w="3175">
                    <a:solidFill>
                      <a:schemeClr val="tx1"/>
                    </a:solidFill>
                    <a:prstDash val="dash"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" name="AutoShape 90" descr="右上がり対角線 (太)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2863367" y="4095084"/>
                    <a:ext cx="4284000" cy="803002"/>
                  </a:xfrm>
                  <a:custGeom>
                    <a:avLst/>
                    <a:gdLst>
                      <a:gd name="G0" fmla="+- 2223 0 0"/>
                      <a:gd name="G1" fmla="+- 21600 0 2223"/>
                      <a:gd name="G2" fmla="*/ 2223 1 2"/>
                      <a:gd name="G3" fmla="+- 21600 0 G2"/>
                      <a:gd name="G4" fmla="+/ 2223 21600 2"/>
                      <a:gd name="G5" fmla="+/ G1 0 2"/>
                      <a:gd name="G6" fmla="*/ 21600 21600 2223"/>
                      <a:gd name="G7" fmla="*/ G6 1 2"/>
                      <a:gd name="G8" fmla="+- 21600 0 G7"/>
                      <a:gd name="G9" fmla="*/ 21600 1 2"/>
                      <a:gd name="G10" fmla="+- 2223 0 G9"/>
                      <a:gd name="G11" fmla="?: G10 G8 0"/>
                      <a:gd name="G12" fmla="?: G10 G7 21600"/>
                      <a:gd name="T0" fmla="*/ 20488 w 21600"/>
                      <a:gd name="T1" fmla="*/ 10800 h 21600"/>
                      <a:gd name="T2" fmla="*/ 10800 w 21600"/>
                      <a:gd name="T3" fmla="*/ 21600 h 21600"/>
                      <a:gd name="T4" fmla="*/ 1112 w 21600"/>
                      <a:gd name="T5" fmla="*/ 10800 h 21600"/>
                      <a:gd name="T6" fmla="*/ 10800 w 21600"/>
                      <a:gd name="T7" fmla="*/ 0 h 21600"/>
                      <a:gd name="T8" fmla="*/ 2912 w 21600"/>
                      <a:gd name="T9" fmla="*/ 2912 h 21600"/>
                      <a:gd name="T10" fmla="*/ 18688 w 21600"/>
                      <a:gd name="T11" fmla="*/ 18688 h 21600"/>
                      <a:gd name="connsiteX0" fmla="*/ 0 w 21600"/>
                      <a:gd name="connsiteY0" fmla="*/ 0 h 21664"/>
                      <a:gd name="connsiteX1" fmla="*/ 1477 w 21600"/>
                      <a:gd name="connsiteY1" fmla="*/ 21664 h 21664"/>
                      <a:gd name="connsiteX2" fmla="*/ 19377 w 21600"/>
                      <a:gd name="connsiteY2" fmla="*/ 21600 h 21664"/>
                      <a:gd name="connsiteX3" fmla="*/ 21600 w 21600"/>
                      <a:gd name="connsiteY3" fmla="*/ 0 h 21664"/>
                      <a:gd name="connsiteX4" fmla="*/ 0 w 21600"/>
                      <a:gd name="connsiteY4" fmla="*/ 0 h 21664"/>
                      <a:gd name="connsiteX0" fmla="*/ 0 w 21600"/>
                      <a:gd name="connsiteY0" fmla="*/ 0 h 21664"/>
                      <a:gd name="connsiteX1" fmla="*/ 1477 w 21600"/>
                      <a:gd name="connsiteY1" fmla="*/ 21664 h 21664"/>
                      <a:gd name="connsiteX2" fmla="*/ 20339 w 21600"/>
                      <a:gd name="connsiteY2" fmla="*/ 21536 h 21664"/>
                      <a:gd name="connsiteX3" fmla="*/ 21600 w 21600"/>
                      <a:gd name="connsiteY3" fmla="*/ 0 h 21664"/>
                      <a:gd name="connsiteX4" fmla="*/ 0 w 21600"/>
                      <a:gd name="connsiteY4" fmla="*/ 0 h 21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600" h="21664">
                        <a:moveTo>
                          <a:pt x="0" y="0"/>
                        </a:moveTo>
                        <a:lnTo>
                          <a:pt x="1477" y="21664"/>
                        </a:lnTo>
                        <a:lnTo>
                          <a:pt x="20339" y="21536"/>
                        </a:lnTo>
                        <a:cubicBezTo>
                          <a:pt x="20759" y="14357"/>
                          <a:pt x="21180" y="7179"/>
                          <a:pt x="21600" y="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pattFill prst="wdUpDiag">
                    <a:fgClr>
                      <a:schemeClr val="accent1"/>
                    </a:fgClr>
                    <a:bgClr>
                      <a:schemeClr val="bg1"/>
                    </a:bgClr>
                  </a:patt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" name="Text Box 91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3173833" y="4265318"/>
                    <a:ext cx="3740925" cy="461665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 defTabSz="1042988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defTabSz="1042988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defTabSz="1042988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defTabSz="1042988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defTabSz="1042988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defTabSz="1042988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defTabSz="1042988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defTabSz="1042988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defTabSz="1042988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>
                      <a:spcBef>
                        <a:spcPct val="50000"/>
                      </a:spcBef>
                    </a:pPr>
                    <a:r>
                      <a:rPr lang="ja-JP" altLang="en-US" sz="2400" b="1" dirty="0">
                        <a:solidFill>
                          <a:srgbClr val="99CCFF"/>
                        </a:solidFill>
                      </a:rPr>
                      <a:t>斜線部分は印刷できません</a:t>
                    </a:r>
                  </a:p>
                </p:txBody>
              </p:sp>
            </p:grpSp>
          </p:grpSp>
          <p:sp>
            <p:nvSpPr>
              <p:cNvPr id="7" name="Line 107"/>
              <p:cNvSpPr>
                <a:spLocks noChangeShapeType="1"/>
              </p:cNvSpPr>
              <p:nvPr userDrawn="1"/>
            </p:nvSpPr>
            <p:spPr bwMode="auto">
              <a:xfrm rot="5400000">
                <a:off x="4807006" y="10084345"/>
                <a:ext cx="0" cy="34920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stealth" w="lg" len="lg"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" name="Line 102"/>
              <p:cNvSpPr>
                <a:spLocks noChangeShapeType="1"/>
              </p:cNvSpPr>
              <p:nvPr userDrawn="1"/>
            </p:nvSpPr>
            <p:spPr bwMode="auto">
              <a:xfrm rot="5400000" flipH="1">
                <a:off x="6398575" y="11836743"/>
                <a:ext cx="288000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" name="Text Box 111"/>
              <p:cNvSpPr txBox="1">
                <a:spLocks noChangeArrowheads="1"/>
              </p:cNvSpPr>
              <p:nvPr userDrawn="1"/>
            </p:nvSpPr>
            <p:spPr bwMode="auto">
              <a:xfrm>
                <a:off x="4113268" y="11718187"/>
                <a:ext cx="1335033" cy="2308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defTabSz="104298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04298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04298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04298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04298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04298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04298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04298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04298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ja-JP" altLang="en-US" sz="900" dirty="0">
                    <a:solidFill>
                      <a:srgbClr val="FF0000"/>
                    </a:solidFill>
                  </a:rPr>
                  <a:t>印刷可能</a:t>
                </a:r>
                <a:r>
                  <a:rPr lang="ja-JP" altLang="en-US" sz="900" dirty="0" smtClean="0">
                    <a:solidFill>
                      <a:srgbClr val="FF0000"/>
                    </a:solidFill>
                  </a:rPr>
                  <a:t>範囲①</a:t>
                </a:r>
                <a:r>
                  <a:rPr lang="en-US" altLang="ja-JP" sz="900" b="1" dirty="0" smtClean="0">
                    <a:solidFill>
                      <a:srgbClr val="FF0000"/>
                    </a:solidFill>
                  </a:rPr>
                  <a:t>97mm</a:t>
                </a:r>
                <a:endParaRPr lang="en-US" altLang="ja-JP" sz="900" b="1" dirty="0">
                  <a:solidFill>
                    <a:srgbClr val="FF0000"/>
                  </a:solidFill>
                </a:endParaRPr>
              </a:p>
            </p:txBody>
          </p:sp>
        </p:grpSp>
      </p:grpSp>
      <p:grpSp>
        <p:nvGrpSpPr>
          <p:cNvPr id="36" name="トンボ"/>
          <p:cNvGrpSpPr/>
          <p:nvPr userDrawn="1"/>
        </p:nvGrpSpPr>
        <p:grpSpPr>
          <a:xfrm>
            <a:off x="1182689" y="1350041"/>
            <a:ext cx="5208580" cy="8015311"/>
            <a:chOff x="2401890" y="3636157"/>
            <a:chExt cx="5208580" cy="8015311"/>
          </a:xfrm>
        </p:grpSpPr>
        <p:grpSp>
          <p:nvGrpSpPr>
            <p:cNvPr id="37" name="Group 8"/>
            <p:cNvGrpSpPr>
              <a:grpSpLocks/>
            </p:cNvGrpSpPr>
            <p:nvPr userDrawn="1"/>
          </p:nvGrpSpPr>
          <p:grpSpPr bwMode="auto">
            <a:xfrm rot="5400000">
              <a:off x="2426791" y="3659182"/>
              <a:ext cx="436565" cy="441325"/>
              <a:chOff x="845" y="3464"/>
              <a:chExt cx="275" cy="278"/>
            </a:xfrm>
          </p:grpSpPr>
          <p:sp>
            <p:nvSpPr>
              <p:cNvPr id="65" name="Line 9"/>
              <p:cNvSpPr>
                <a:spLocks noChangeShapeType="1"/>
              </p:cNvSpPr>
              <p:nvPr userDrawn="1"/>
            </p:nvSpPr>
            <p:spPr bwMode="auto">
              <a:xfrm>
                <a:off x="1048" y="3465"/>
                <a:ext cx="0" cy="27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" name="Line 10"/>
              <p:cNvSpPr>
                <a:spLocks noChangeShapeType="1"/>
              </p:cNvSpPr>
              <p:nvPr userDrawn="1"/>
            </p:nvSpPr>
            <p:spPr bwMode="auto">
              <a:xfrm flipH="1">
                <a:off x="845" y="3535"/>
                <a:ext cx="27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" name="Line 11"/>
              <p:cNvSpPr>
                <a:spLocks noChangeShapeType="1"/>
              </p:cNvSpPr>
              <p:nvPr userDrawn="1"/>
            </p:nvSpPr>
            <p:spPr bwMode="auto">
              <a:xfrm>
                <a:off x="1118" y="3537"/>
                <a:ext cx="0" cy="20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" name="Line 12"/>
              <p:cNvSpPr>
                <a:spLocks noChangeShapeType="1"/>
              </p:cNvSpPr>
              <p:nvPr userDrawn="1"/>
            </p:nvSpPr>
            <p:spPr bwMode="auto">
              <a:xfrm flipH="1">
                <a:off x="845" y="3464"/>
                <a:ext cx="20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8" name="Group 13"/>
            <p:cNvGrpSpPr>
              <a:grpSpLocks/>
            </p:cNvGrpSpPr>
            <p:nvPr userDrawn="1"/>
          </p:nvGrpSpPr>
          <p:grpSpPr bwMode="auto">
            <a:xfrm rot="5400000">
              <a:off x="2429189" y="11184828"/>
              <a:ext cx="434976" cy="444500"/>
              <a:chOff x="5723" y="3460"/>
              <a:chExt cx="274" cy="280"/>
            </a:xfrm>
          </p:grpSpPr>
          <p:sp>
            <p:nvSpPr>
              <p:cNvPr id="61" name="Line 14"/>
              <p:cNvSpPr>
                <a:spLocks noChangeShapeType="1"/>
              </p:cNvSpPr>
              <p:nvPr userDrawn="1"/>
            </p:nvSpPr>
            <p:spPr bwMode="auto">
              <a:xfrm rot="16200000">
                <a:off x="5860" y="3390"/>
                <a:ext cx="0" cy="27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" name="Line 15"/>
              <p:cNvSpPr>
                <a:spLocks noChangeShapeType="1"/>
              </p:cNvSpPr>
              <p:nvPr userDrawn="1"/>
            </p:nvSpPr>
            <p:spPr bwMode="auto">
              <a:xfrm rot="16200000" flipH="1">
                <a:off x="5651" y="3600"/>
                <a:ext cx="28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" name="Line 16"/>
              <p:cNvSpPr>
                <a:spLocks noChangeShapeType="1"/>
              </p:cNvSpPr>
              <p:nvPr userDrawn="1"/>
            </p:nvSpPr>
            <p:spPr bwMode="auto">
              <a:xfrm rot="16200000">
                <a:off x="5893" y="3358"/>
                <a:ext cx="0" cy="20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" name="Line 17"/>
              <p:cNvSpPr>
                <a:spLocks noChangeShapeType="1"/>
              </p:cNvSpPr>
              <p:nvPr userDrawn="1"/>
            </p:nvSpPr>
            <p:spPr bwMode="auto">
              <a:xfrm rot="16200000" flipH="1">
                <a:off x="5617" y="3634"/>
                <a:ext cx="21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9" name="Group 18"/>
            <p:cNvGrpSpPr>
              <a:grpSpLocks/>
            </p:cNvGrpSpPr>
            <p:nvPr userDrawn="1"/>
          </p:nvGrpSpPr>
          <p:grpSpPr bwMode="auto">
            <a:xfrm rot="16200000">
              <a:off x="7147525" y="11184128"/>
              <a:ext cx="434975" cy="438150"/>
              <a:chOff x="744" y="3032"/>
              <a:chExt cx="274" cy="276"/>
            </a:xfrm>
          </p:grpSpPr>
          <p:sp>
            <p:nvSpPr>
              <p:cNvPr id="57" name="Line 19"/>
              <p:cNvSpPr>
                <a:spLocks noChangeShapeType="1"/>
              </p:cNvSpPr>
              <p:nvPr userDrawn="1"/>
            </p:nvSpPr>
            <p:spPr bwMode="auto">
              <a:xfrm>
                <a:off x="950" y="3032"/>
                <a:ext cx="0" cy="2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" name="Line 20"/>
              <p:cNvSpPr>
                <a:spLocks noChangeShapeType="1"/>
              </p:cNvSpPr>
              <p:nvPr userDrawn="1"/>
            </p:nvSpPr>
            <p:spPr bwMode="auto">
              <a:xfrm flipH="1">
                <a:off x="744" y="3102"/>
                <a:ext cx="27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" name="Line 21"/>
              <p:cNvSpPr>
                <a:spLocks noChangeShapeType="1"/>
              </p:cNvSpPr>
              <p:nvPr userDrawn="1"/>
            </p:nvSpPr>
            <p:spPr bwMode="auto">
              <a:xfrm>
                <a:off x="1016" y="3103"/>
                <a:ext cx="0" cy="20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0" name="Line 22"/>
              <p:cNvSpPr>
                <a:spLocks noChangeShapeType="1"/>
              </p:cNvSpPr>
              <p:nvPr userDrawn="1"/>
            </p:nvSpPr>
            <p:spPr bwMode="auto">
              <a:xfrm flipH="1">
                <a:off x="744" y="3034"/>
                <a:ext cx="20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0" name="Group 23"/>
            <p:cNvGrpSpPr>
              <a:grpSpLocks/>
            </p:cNvGrpSpPr>
            <p:nvPr userDrawn="1"/>
          </p:nvGrpSpPr>
          <p:grpSpPr bwMode="auto">
            <a:xfrm rot="16200000">
              <a:off x="7150701" y="3663926"/>
              <a:ext cx="430213" cy="434975"/>
              <a:chOff x="5617" y="3034"/>
              <a:chExt cx="271" cy="274"/>
            </a:xfrm>
          </p:grpSpPr>
          <p:sp>
            <p:nvSpPr>
              <p:cNvPr id="53" name="Line 24"/>
              <p:cNvSpPr>
                <a:spLocks noChangeShapeType="1"/>
              </p:cNvSpPr>
              <p:nvPr userDrawn="1"/>
            </p:nvSpPr>
            <p:spPr bwMode="auto">
              <a:xfrm rot="16200000">
                <a:off x="5753" y="2968"/>
                <a:ext cx="0" cy="27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" name="Line 25"/>
              <p:cNvSpPr>
                <a:spLocks noChangeShapeType="1"/>
              </p:cNvSpPr>
              <p:nvPr userDrawn="1"/>
            </p:nvSpPr>
            <p:spPr bwMode="auto">
              <a:xfrm rot="16200000" flipH="1">
                <a:off x="5549" y="3171"/>
                <a:ext cx="27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5" name="Line 26"/>
              <p:cNvSpPr>
                <a:spLocks noChangeShapeType="1"/>
              </p:cNvSpPr>
              <p:nvPr userDrawn="1"/>
            </p:nvSpPr>
            <p:spPr bwMode="auto">
              <a:xfrm rot="16200000">
                <a:off x="5787" y="2933"/>
                <a:ext cx="0" cy="20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6" name="Line 27"/>
              <p:cNvSpPr>
                <a:spLocks noChangeShapeType="1"/>
              </p:cNvSpPr>
              <p:nvPr userDrawn="1"/>
            </p:nvSpPr>
            <p:spPr bwMode="auto">
              <a:xfrm rot="16200000" flipH="1">
                <a:off x="5514" y="3206"/>
                <a:ext cx="20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1" name="Group 28"/>
            <p:cNvGrpSpPr>
              <a:grpSpLocks/>
            </p:cNvGrpSpPr>
            <p:nvPr userDrawn="1"/>
          </p:nvGrpSpPr>
          <p:grpSpPr bwMode="auto">
            <a:xfrm rot="5400000">
              <a:off x="4855384" y="3332945"/>
              <a:ext cx="307975" cy="914400"/>
              <a:chOff x="765" y="2305"/>
              <a:chExt cx="194" cy="576"/>
            </a:xfrm>
          </p:grpSpPr>
          <p:sp>
            <p:nvSpPr>
              <p:cNvPr id="51" name="Line 29"/>
              <p:cNvSpPr>
                <a:spLocks noChangeShapeType="1"/>
              </p:cNvSpPr>
              <p:nvPr userDrawn="1"/>
            </p:nvSpPr>
            <p:spPr bwMode="auto">
              <a:xfrm>
                <a:off x="909" y="2305"/>
                <a:ext cx="0" cy="5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" name="Line 30"/>
              <p:cNvSpPr>
                <a:spLocks noChangeShapeType="1"/>
              </p:cNvSpPr>
              <p:nvPr userDrawn="1"/>
            </p:nvSpPr>
            <p:spPr bwMode="auto">
              <a:xfrm flipH="1">
                <a:off x="765" y="2591"/>
                <a:ext cx="19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2" name="Group 31"/>
            <p:cNvGrpSpPr>
              <a:grpSpLocks/>
            </p:cNvGrpSpPr>
            <p:nvPr userDrawn="1"/>
          </p:nvGrpSpPr>
          <p:grpSpPr bwMode="auto">
            <a:xfrm rot="16200000">
              <a:off x="4853811" y="11038692"/>
              <a:ext cx="311150" cy="914401"/>
              <a:chOff x="656" y="1881"/>
              <a:chExt cx="196" cy="576"/>
            </a:xfrm>
          </p:grpSpPr>
          <p:sp>
            <p:nvSpPr>
              <p:cNvPr id="49" name="Line 32"/>
              <p:cNvSpPr>
                <a:spLocks noChangeShapeType="1"/>
              </p:cNvSpPr>
              <p:nvPr userDrawn="1"/>
            </p:nvSpPr>
            <p:spPr bwMode="auto">
              <a:xfrm>
                <a:off x="803" y="1881"/>
                <a:ext cx="0" cy="5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" name="Line 33"/>
              <p:cNvSpPr>
                <a:spLocks noChangeShapeType="1"/>
              </p:cNvSpPr>
              <p:nvPr userDrawn="1"/>
            </p:nvSpPr>
            <p:spPr bwMode="auto">
              <a:xfrm flipH="1">
                <a:off x="656" y="2169"/>
                <a:ext cx="1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3" name="Group 34"/>
            <p:cNvGrpSpPr>
              <a:grpSpLocks/>
            </p:cNvGrpSpPr>
            <p:nvPr userDrawn="1"/>
          </p:nvGrpSpPr>
          <p:grpSpPr bwMode="auto">
            <a:xfrm>
              <a:off x="2401890" y="7185045"/>
              <a:ext cx="315913" cy="914401"/>
              <a:chOff x="652" y="2144"/>
              <a:chExt cx="199" cy="576"/>
            </a:xfrm>
          </p:grpSpPr>
          <p:sp>
            <p:nvSpPr>
              <p:cNvPr id="47" name="Line 35"/>
              <p:cNvSpPr>
                <a:spLocks noChangeShapeType="1"/>
              </p:cNvSpPr>
              <p:nvPr userDrawn="1"/>
            </p:nvSpPr>
            <p:spPr bwMode="auto">
              <a:xfrm>
                <a:off x="799" y="2144"/>
                <a:ext cx="0" cy="5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" name="Line 36"/>
              <p:cNvSpPr>
                <a:spLocks noChangeShapeType="1"/>
              </p:cNvSpPr>
              <p:nvPr userDrawn="1"/>
            </p:nvSpPr>
            <p:spPr bwMode="auto">
              <a:xfrm flipH="1">
                <a:off x="652" y="2431"/>
                <a:ext cx="1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4" name="Group 37"/>
            <p:cNvGrpSpPr>
              <a:grpSpLocks/>
            </p:cNvGrpSpPr>
            <p:nvPr userDrawn="1"/>
          </p:nvGrpSpPr>
          <p:grpSpPr bwMode="auto">
            <a:xfrm rot="10800000">
              <a:off x="7312020" y="7185021"/>
              <a:ext cx="298450" cy="914401"/>
              <a:chOff x="1077" y="2042"/>
              <a:chExt cx="188" cy="576"/>
            </a:xfrm>
          </p:grpSpPr>
          <p:sp>
            <p:nvSpPr>
              <p:cNvPr id="45" name="Line 38"/>
              <p:cNvSpPr>
                <a:spLocks noChangeShapeType="1"/>
              </p:cNvSpPr>
              <p:nvPr userDrawn="1"/>
            </p:nvSpPr>
            <p:spPr bwMode="auto">
              <a:xfrm>
                <a:off x="1218" y="2042"/>
                <a:ext cx="0" cy="5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6" name="Line 39"/>
              <p:cNvSpPr>
                <a:spLocks noChangeShapeType="1"/>
              </p:cNvSpPr>
              <p:nvPr userDrawn="1"/>
            </p:nvSpPr>
            <p:spPr bwMode="auto">
              <a:xfrm flipH="1">
                <a:off x="1077" y="2330"/>
                <a:ext cx="1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txStyles>
    <p:titleStyle>
      <a:lvl1pPr algn="ctr" defTabSz="1042528" rtl="0" fontAlgn="base">
        <a:spcBef>
          <a:spcPct val="0"/>
        </a:spcBef>
        <a:spcAft>
          <a:spcPct val="0"/>
        </a:spcAft>
        <a:defRPr kumimoji="1" sz="5019">
          <a:solidFill>
            <a:schemeClr val="tx2"/>
          </a:solidFill>
          <a:latin typeface="+mj-lt"/>
          <a:ea typeface="+mj-ea"/>
          <a:cs typeface="+mj-cs"/>
        </a:defRPr>
      </a:lvl1pPr>
      <a:lvl2pPr algn="ctr" defTabSz="1042528" rtl="0" fontAlgn="base">
        <a:spcBef>
          <a:spcPct val="0"/>
        </a:spcBef>
        <a:spcAft>
          <a:spcPct val="0"/>
        </a:spcAft>
        <a:defRPr kumimoji="1" sz="5019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042528" rtl="0" fontAlgn="base">
        <a:spcBef>
          <a:spcPct val="0"/>
        </a:spcBef>
        <a:spcAft>
          <a:spcPct val="0"/>
        </a:spcAft>
        <a:defRPr kumimoji="1" sz="5019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042528" rtl="0" fontAlgn="base">
        <a:spcBef>
          <a:spcPct val="0"/>
        </a:spcBef>
        <a:spcAft>
          <a:spcPct val="0"/>
        </a:spcAft>
        <a:defRPr kumimoji="1" sz="5019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042528" rtl="0" fontAlgn="base">
        <a:spcBef>
          <a:spcPct val="0"/>
        </a:spcBef>
        <a:spcAft>
          <a:spcPct val="0"/>
        </a:spcAft>
        <a:defRPr kumimoji="1" sz="5019">
          <a:solidFill>
            <a:schemeClr val="tx2"/>
          </a:solidFill>
          <a:latin typeface="Arial" charset="0"/>
          <a:ea typeface="ＭＳ Ｐゴシック" charset="-128"/>
        </a:defRPr>
      </a:lvl5pPr>
      <a:lvl6pPr marL="323195" algn="ctr" defTabSz="1042528" rtl="0" fontAlgn="base">
        <a:spcBef>
          <a:spcPct val="0"/>
        </a:spcBef>
        <a:spcAft>
          <a:spcPct val="0"/>
        </a:spcAft>
        <a:defRPr kumimoji="1" sz="5019">
          <a:solidFill>
            <a:schemeClr val="tx2"/>
          </a:solidFill>
          <a:latin typeface="Arial" charset="0"/>
          <a:ea typeface="ＭＳ Ｐゴシック" charset="-128"/>
        </a:defRPr>
      </a:lvl6pPr>
      <a:lvl7pPr marL="646389" algn="ctr" defTabSz="1042528" rtl="0" fontAlgn="base">
        <a:spcBef>
          <a:spcPct val="0"/>
        </a:spcBef>
        <a:spcAft>
          <a:spcPct val="0"/>
        </a:spcAft>
        <a:defRPr kumimoji="1" sz="5019">
          <a:solidFill>
            <a:schemeClr val="tx2"/>
          </a:solidFill>
          <a:latin typeface="Arial" charset="0"/>
          <a:ea typeface="ＭＳ Ｐゴシック" charset="-128"/>
        </a:defRPr>
      </a:lvl7pPr>
      <a:lvl8pPr marL="969584" algn="ctr" defTabSz="1042528" rtl="0" fontAlgn="base">
        <a:spcBef>
          <a:spcPct val="0"/>
        </a:spcBef>
        <a:spcAft>
          <a:spcPct val="0"/>
        </a:spcAft>
        <a:defRPr kumimoji="1" sz="5019">
          <a:solidFill>
            <a:schemeClr val="tx2"/>
          </a:solidFill>
          <a:latin typeface="Arial" charset="0"/>
          <a:ea typeface="ＭＳ Ｐゴシック" charset="-128"/>
        </a:defRPr>
      </a:lvl8pPr>
      <a:lvl9pPr marL="1292779" algn="ctr" defTabSz="1042528" rtl="0" fontAlgn="base">
        <a:spcBef>
          <a:spcPct val="0"/>
        </a:spcBef>
        <a:spcAft>
          <a:spcPct val="0"/>
        </a:spcAft>
        <a:defRPr kumimoji="1" sz="5019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90527" indent="-390527" algn="l" defTabSz="1042528" rtl="0" fontAlgn="base">
        <a:spcBef>
          <a:spcPct val="20000"/>
        </a:spcBef>
        <a:spcAft>
          <a:spcPct val="0"/>
        </a:spcAft>
        <a:buChar char="•"/>
        <a:defRPr kumimoji="1" sz="3676">
          <a:solidFill>
            <a:schemeClr val="tx1"/>
          </a:solidFill>
          <a:latin typeface="+mn-lt"/>
          <a:ea typeface="+mn-ea"/>
          <a:cs typeface="+mn-cs"/>
        </a:defRPr>
      </a:lvl1pPr>
      <a:lvl2pPr marL="847264" indent="-325439" algn="l" defTabSz="1042528" rtl="0" fontAlgn="base">
        <a:spcBef>
          <a:spcPct val="20000"/>
        </a:spcBef>
        <a:spcAft>
          <a:spcPct val="0"/>
        </a:spcAft>
        <a:buChar char="–"/>
        <a:defRPr kumimoji="1" sz="3181">
          <a:solidFill>
            <a:schemeClr val="tx1"/>
          </a:solidFill>
          <a:latin typeface="+mn-lt"/>
          <a:ea typeface="+mn-ea"/>
        </a:defRPr>
      </a:lvl2pPr>
      <a:lvl3pPr marL="1304001" indent="-261474" algn="l" defTabSz="1042528" rtl="0" fontAlgn="base">
        <a:spcBef>
          <a:spcPct val="20000"/>
        </a:spcBef>
        <a:spcAft>
          <a:spcPct val="0"/>
        </a:spcAft>
        <a:buChar char="•"/>
        <a:defRPr kumimoji="1" sz="2757">
          <a:solidFill>
            <a:schemeClr val="tx1"/>
          </a:solidFill>
          <a:latin typeface="+mn-lt"/>
          <a:ea typeface="+mn-ea"/>
        </a:defRPr>
      </a:lvl3pPr>
      <a:lvl4pPr marL="1824703" indent="-260351" algn="l" defTabSz="1042528" rtl="0" fontAlgn="base">
        <a:spcBef>
          <a:spcPct val="20000"/>
        </a:spcBef>
        <a:spcAft>
          <a:spcPct val="0"/>
        </a:spcAft>
        <a:buChar char="–"/>
        <a:defRPr kumimoji="1" sz="2262">
          <a:solidFill>
            <a:schemeClr val="tx1"/>
          </a:solidFill>
          <a:latin typeface="+mn-lt"/>
          <a:ea typeface="+mn-ea"/>
        </a:defRPr>
      </a:lvl4pPr>
      <a:lvl5pPr marL="2346528" indent="-261474" algn="l" defTabSz="1042528" rtl="0" fontAlgn="base">
        <a:spcBef>
          <a:spcPct val="20000"/>
        </a:spcBef>
        <a:spcAft>
          <a:spcPct val="0"/>
        </a:spcAft>
        <a:buChar char="»"/>
        <a:defRPr kumimoji="1" sz="2262">
          <a:solidFill>
            <a:schemeClr val="tx1"/>
          </a:solidFill>
          <a:latin typeface="+mn-lt"/>
          <a:ea typeface="+mn-ea"/>
        </a:defRPr>
      </a:lvl5pPr>
      <a:lvl6pPr marL="2669723" indent="-261474" algn="l" defTabSz="1042528" rtl="0" fontAlgn="base">
        <a:spcBef>
          <a:spcPct val="20000"/>
        </a:spcBef>
        <a:spcAft>
          <a:spcPct val="0"/>
        </a:spcAft>
        <a:buChar char="»"/>
        <a:defRPr kumimoji="1" sz="2262">
          <a:solidFill>
            <a:schemeClr val="tx1"/>
          </a:solidFill>
          <a:latin typeface="+mn-lt"/>
          <a:ea typeface="+mn-ea"/>
        </a:defRPr>
      </a:lvl6pPr>
      <a:lvl7pPr marL="2992918" indent="-261474" algn="l" defTabSz="1042528" rtl="0" fontAlgn="base">
        <a:spcBef>
          <a:spcPct val="20000"/>
        </a:spcBef>
        <a:spcAft>
          <a:spcPct val="0"/>
        </a:spcAft>
        <a:buChar char="»"/>
        <a:defRPr kumimoji="1" sz="2262">
          <a:solidFill>
            <a:schemeClr val="tx1"/>
          </a:solidFill>
          <a:latin typeface="+mn-lt"/>
          <a:ea typeface="+mn-ea"/>
        </a:defRPr>
      </a:lvl7pPr>
      <a:lvl8pPr marL="3316112" indent="-261474" algn="l" defTabSz="1042528" rtl="0" fontAlgn="base">
        <a:spcBef>
          <a:spcPct val="20000"/>
        </a:spcBef>
        <a:spcAft>
          <a:spcPct val="0"/>
        </a:spcAft>
        <a:buChar char="»"/>
        <a:defRPr kumimoji="1" sz="2262">
          <a:solidFill>
            <a:schemeClr val="tx1"/>
          </a:solidFill>
          <a:latin typeface="+mn-lt"/>
          <a:ea typeface="+mn-ea"/>
        </a:defRPr>
      </a:lvl8pPr>
      <a:lvl9pPr marL="3639307" indent="-261474" algn="l" defTabSz="1042528" rtl="0" fontAlgn="base">
        <a:spcBef>
          <a:spcPct val="20000"/>
        </a:spcBef>
        <a:spcAft>
          <a:spcPct val="0"/>
        </a:spcAft>
        <a:buChar char="»"/>
        <a:defRPr kumimoji="1" sz="2262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646389" rtl="0" eaLnBrk="1" latinLnBrk="0" hangingPunct="1">
        <a:defRPr kumimoji="1" sz="1272" kern="1200">
          <a:solidFill>
            <a:schemeClr val="tx1"/>
          </a:solidFill>
          <a:latin typeface="+mn-lt"/>
          <a:ea typeface="+mn-ea"/>
          <a:cs typeface="+mn-cs"/>
        </a:defRPr>
      </a:lvl1pPr>
      <a:lvl2pPr marL="323195" algn="l" defTabSz="646389" rtl="0" eaLnBrk="1" latinLnBrk="0" hangingPunct="1">
        <a:defRPr kumimoji="1" sz="1272" kern="1200">
          <a:solidFill>
            <a:schemeClr val="tx1"/>
          </a:solidFill>
          <a:latin typeface="+mn-lt"/>
          <a:ea typeface="+mn-ea"/>
          <a:cs typeface="+mn-cs"/>
        </a:defRPr>
      </a:lvl2pPr>
      <a:lvl3pPr marL="646389" algn="l" defTabSz="646389" rtl="0" eaLnBrk="1" latinLnBrk="0" hangingPunct="1">
        <a:defRPr kumimoji="1" sz="1272" kern="1200">
          <a:solidFill>
            <a:schemeClr val="tx1"/>
          </a:solidFill>
          <a:latin typeface="+mn-lt"/>
          <a:ea typeface="+mn-ea"/>
          <a:cs typeface="+mn-cs"/>
        </a:defRPr>
      </a:lvl3pPr>
      <a:lvl4pPr marL="969584" algn="l" defTabSz="646389" rtl="0" eaLnBrk="1" latinLnBrk="0" hangingPunct="1">
        <a:defRPr kumimoji="1" sz="1272" kern="1200">
          <a:solidFill>
            <a:schemeClr val="tx1"/>
          </a:solidFill>
          <a:latin typeface="+mn-lt"/>
          <a:ea typeface="+mn-ea"/>
          <a:cs typeface="+mn-cs"/>
        </a:defRPr>
      </a:lvl4pPr>
      <a:lvl5pPr marL="1292779" algn="l" defTabSz="646389" rtl="0" eaLnBrk="1" latinLnBrk="0" hangingPunct="1">
        <a:defRPr kumimoji="1" sz="1272" kern="1200">
          <a:solidFill>
            <a:schemeClr val="tx1"/>
          </a:solidFill>
          <a:latin typeface="+mn-lt"/>
          <a:ea typeface="+mn-ea"/>
          <a:cs typeface="+mn-cs"/>
        </a:defRPr>
      </a:lvl5pPr>
      <a:lvl6pPr marL="1615973" algn="l" defTabSz="646389" rtl="0" eaLnBrk="1" latinLnBrk="0" hangingPunct="1">
        <a:defRPr kumimoji="1" sz="1272" kern="1200">
          <a:solidFill>
            <a:schemeClr val="tx1"/>
          </a:solidFill>
          <a:latin typeface="+mn-lt"/>
          <a:ea typeface="+mn-ea"/>
          <a:cs typeface="+mn-cs"/>
        </a:defRPr>
      </a:lvl6pPr>
      <a:lvl7pPr marL="1939168" algn="l" defTabSz="646389" rtl="0" eaLnBrk="1" latinLnBrk="0" hangingPunct="1">
        <a:defRPr kumimoji="1" sz="1272" kern="1200">
          <a:solidFill>
            <a:schemeClr val="tx1"/>
          </a:solidFill>
          <a:latin typeface="+mn-lt"/>
          <a:ea typeface="+mn-ea"/>
          <a:cs typeface="+mn-cs"/>
        </a:defRPr>
      </a:lvl7pPr>
      <a:lvl8pPr marL="2262363" algn="l" defTabSz="646389" rtl="0" eaLnBrk="1" latinLnBrk="0" hangingPunct="1">
        <a:defRPr kumimoji="1" sz="1272" kern="1200">
          <a:solidFill>
            <a:schemeClr val="tx1"/>
          </a:solidFill>
          <a:latin typeface="+mn-lt"/>
          <a:ea typeface="+mn-ea"/>
          <a:cs typeface="+mn-cs"/>
        </a:defRPr>
      </a:lvl8pPr>
      <a:lvl9pPr marL="2585557" algn="l" defTabSz="646389" rtl="0" eaLnBrk="1" latinLnBrk="0" hangingPunct="1">
        <a:defRPr kumimoji="1" sz="127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4747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4747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ＭＳ Ｐゴシック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owner</dc:creator>
  <cp:lastModifiedBy>Windows ユーザー</cp:lastModifiedBy>
  <cp:revision>28</cp:revision>
  <dcterms:created xsi:type="dcterms:W3CDTF">2011-09-22T05:49:09Z</dcterms:created>
  <dcterms:modified xsi:type="dcterms:W3CDTF">2023-10-06T06:16:52Z</dcterms:modified>
</cp:coreProperties>
</file>