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9675" cy="10691813"/>
  <p:notesSz cx="10234613" cy="146621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323195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646389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969584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292779" algn="l" rtl="0" fontAlgn="base">
      <a:spcBef>
        <a:spcPct val="0"/>
      </a:spcBef>
      <a:spcAft>
        <a:spcPct val="0"/>
      </a:spcAft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1615973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1939168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2262363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2585557" algn="l" defTabSz="646389" rtl="0" eaLnBrk="1" latinLnBrk="0" hangingPunct="1">
      <a:defRPr kumimoji="1" sz="205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00" autoAdjust="0"/>
  </p:normalViewPr>
  <p:slideViewPr>
    <p:cSldViewPr snapToGrid="0">
      <p:cViewPr varScale="1">
        <p:scale>
          <a:sx n="69" d="100"/>
          <a:sy n="69" d="100"/>
        </p:scale>
        <p:origin x="2454" y="60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52" y="3321130"/>
            <a:ext cx="6426173" cy="229190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503" y="6058620"/>
            <a:ext cx="5292670" cy="27318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23195" indent="0" algn="ctr">
              <a:buNone/>
              <a:defRPr/>
            </a:lvl2pPr>
            <a:lvl3pPr marL="646389" indent="0" algn="ctr">
              <a:buNone/>
              <a:defRPr/>
            </a:lvl3pPr>
            <a:lvl4pPr marL="969584" indent="0" algn="ctr">
              <a:buNone/>
              <a:defRPr/>
            </a:lvl4pPr>
            <a:lvl5pPr marL="1292779" indent="0" algn="ctr">
              <a:buNone/>
              <a:defRPr/>
            </a:lvl5pPr>
            <a:lvl6pPr marL="1615973" indent="0" algn="ctr">
              <a:buNone/>
              <a:defRPr/>
            </a:lvl6pPr>
            <a:lvl7pPr marL="1939168" indent="0" algn="ctr">
              <a:buNone/>
              <a:defRPr/>
            </a:lvl7pPr>
            <a:lvl8pPr marL="2262363" indent="0" algn="ctr">
              <a:buNone/>
              <a:defRPr/>
            </a:lvl8pPr>
            <a:lvl9pPr marL="2585557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5403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ガイド（入稿時に削除してください）"/>
          <p:cNvGrpSpPr/>
          <p:nvPr userDrawn="1"/>
        </p:nvGrpSpPr>
        <p:grpSpPr>
          <a:xfrm>
            <a:off x="247650" y="963908"/>
            <a:ext cx="5686398" cy="9345895"/>
            <a:chOff x="501650" y="3165823"/>
            <a:chExt cx="5686398" cy="9345895"/>
          </a:xfrm>
        </p:grpSpPr>
        <p:grpSp>
          <p:nvGrpSpPr>
            <p:cNvPr id="4" name="グループ化 3"/>
            <p:cNvGrpSpPr/>
            <p:nvPr userDrawn="1"/>
          </p:nvGrpSpPr>
          <p:grpSpPr>
            <a:xfrm>
              <a:off x="928611" y="4104537"/>
              <a:ext cx="178591" cy="6589076"/>
              <a:chOff x="-138113" y="2837814"/>
              <a:chExt cx="178591" cy="9121664"/>
            </a:xfrm>
          </p:grpSpPr>
          <p:sp>
            <p:nvSpPr>
              <p:cNvPr id="43" name="Line 48"/>
              <p:cNvSpPr>
                <a:spLocks noChangeShapeType="1"/>
              </p:cNvSpPr>
              <p:nvPr userDrawn="1"/>
            </p:nvSpPr>
            <p:spPr bwMode="auto">
              <a:xfrm rot="5400000">
                <a:off x="-46041" y="2752020"/>
                <a:ext cx="0" cy="1730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Line 49"/>
              <p:cNvSpPr>
                <a:spLocks noChangeShapeType="1"/>
              </p:cNvSpPr>
              <p:nvPr userDrawn="1"/>
            </p:nvSpPr>
            <p:spPr bwMode="auto">
              <a:xfrm rot="5400000">
                <a:off x="-51594" y="11872959"/>
                <a:ext cx="0" cy="1730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Line 50"/>
              <p:cNvSpPr>
                <a:spLocks noChangeShapeType="1"/>
              </p:cNvSpPr>
              <p:nvPr userDrawn="1"/>
            </p:nvSpPr>
            <p:spPr bwMode="auto">
              <a:xfrm rot="5400000" flipV="1">
                <a:off x="-4611680" y="7397902"/>
                <a:ext cx="91201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/>
            <p:cNvGrpSpPr/>
            <p:nvPr userDrawn="1"/>
          </p:nvGrpSpPr>
          <p:grpSpPr>
            <a:xfrm>
              <a:off x="501650" y="3165823"/>
              <a:ext cx="5686398" cy="9345895"/>
              <a:chOff x="501650" y="3165823"/>
              <a:chExt cx="5686398" cy="9345895"/>
            </a:xfrm>
          </p:grpSpPr>
          <p:grpSp>
            <p:nvGrpSpPr>
              <p:cNvPr id="7" name="グループ化 6"/>
              <p:cNvGrpSpPr/>
              <p:nvPr userDrawn="1"/>
            </p:nvGrpSpPr>
            <p:grpSpPr>
              <a:xfrm>
                <a:off x="1903598" y="3165823"/>
                <a:ext cx="4284450" cy="7924409"/>
                <a:chOff x="1903598" y="3165823"/>
                <a:chExt cx="4284450" cy="7924409"/>
              </a:xfrm>
            </p:grpSpPr>
            <p:sp>
              <p:nvSpPr>
                <p:cNvPr id="36" name="AutoShape 43" descr="右上がり対角線 (太)"/>
                <p:cNvSpPr>
                  <a:spLocks noChangeArrowheads="1"/>
                </p:cNvSpPr>
                <p:nvPr userDrawn="1"/>
              </p:nvSpPr>
              <p:spPr bwMode="auto">
                <a:xfrm rot="10800000">
                  <a:off x="1904048" y="3165823"/>
                  <a:ext cx="4284000" cy="830676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  <a:gd name="connsiteX0" fmla="*/ 0 w 21600"/>
                    <a:gd name="connsiteY0" fmla="*/ 0 h 21600"/>
                    <a:gd name="connsiteX1" fmla="*/ 2223 w 21600"/>
                    <a:gd name="connsiteY1" fmla="*/ 21600 h 21600"/>
                    <a:gd name="connsiteX2" fmla="*/ 20121 w 21600"/>
                    <a:gd name="connsiteY2" fmla="*/ 21600 h 21600"/>
                    <a:gd name="connsiteX3" fmla="*/ 21600 w 21600"/>
                    <a:gd name="connsiteY3" fmla="*/ 0 h 21600"/>
                    <a:gd name="connsiteX4" fmla="*/ 0 w 21600"/>
                    <a:gd name="connsiteY4" fmla="*/ 0 h 21600"/>
                    <a:gd name="connsiteX0" fmla="*/ 0 w 21600"/>
                    <a:gd name="connsiteY0" fmla="*/ 0 h 21600"/>
                    <a:gd name="connsiteX1" fmla="*/ 2223 w 21600"/>
                    <a:gd name="connsiteY1" fmla="*/ 21600 h 21600"/>
                    <a:gd name="connsiteX2" fmla="*/ 19521 w 21600"/>
                    <a:gd name="connsiteY2" fmla="*/ 21538 h 21600"/>
                    <a:gd name="connsiteX3" fmla="*/ 21600 w 21600"/>
                    <a:gd name="connsiteY3" fmla="*/ 0 h 21600"/>
                    <a:gd name="connsiteX4" fmla="*/ 0 w 21600"/>
                    <a:gd name="connsiteY4" fmla="*/ 0 h 21600"/>
                    <a:gd name="connsiteX0" fmla="*/ 0 w 21600"/>
                    <a:gd name="connsiteY0" fmla="*/ 0 h 21662"/>
                    <a:gd name="connsiteX1" fmla="*/ 2223 w 21600"/>
                    <a:gd name="connsiteY1" fmla="*/ 21600 h 21662"/>
                    <a:gd name="connsiteX2" fmla="*/ 20145 w 21600"/>
                    <a:gd name="connsiteY2" fmla="*/ 21662 h 21662"/>
                    <a:gd name="connsiteX3" fmla="*/ 21600 w 21600"/>
                    <a:gd name="connsiteY3" fmla="*/ 0 h 21662"/>
                    <a:gd name="connsiteX4" fmla="*/ 0 w 21600"/>
                    <a:gd name="connsiteY4" fmla="*/ 0 h 21662"/>
                    <a:gd name="connsiteX0" fmla="*/ 0 w 21600"/>
                    <a:gd name="connsiteY0" fmla="*/ 0 h 21662"/>
                    <a:gd name="connsiteX1" fmla="*/ 1371 w 21600"/>
                    <a:gd name="connsiteY1" fmla="*/ 21538 h 21662"/>
                    <a:gd name="connsiteX2" fmla="*/ 20145 w 21600"/>
                    <a:gd name="connsiteY2" fmla="*/ 21662 h 21662"/>
                    <a:gd name="connsiteX3" fmla="*/ 21600 w 21600"/>
                    <a:gd name="connsiteY3" fmla="*/ 0 h 21662"/>
                    <a:gd name="connsiteX4" fmla="*/ 0 w 21600"/>
                    <a:gd name="connsiteY4" fmla="*/ 0 h 21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600" h="21662">
                      <a:moveTo>
                        <a:pt x="0" y="0"/>
                      </a:moveTo>
                      <a:lnTo>
                        <a:pt x="1371" y="21538"/>
                      </a:lnTo>
                      <a:lnTo>
                        <a:pt x="20145" y="21662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7" name="グループ化 36"/>
                <p:cNvGrpSpPr/>
                <p:nvPr userDrawn="1"/>
              </p:nvGrpSpPr>
              <p:grpSpPr>
                <a:xfrm>
                  <a:off x="1903598" y="3998232"/>
                  <a:ext cx="4284000" cy="7092000"/>
                  <a:chOff x="1903598" y="3998232"/>
                  <a:chExt cx="4284000" cy="7092000"/>
                </a:xfrm>
              </p:grpSpPr>
              <p:sp>
                <p:nvSpPr>
                  <p:cNvPr id="39" name="Rectangle 40" descr="右上がり対角線 (太)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903598" y="3998232"/>
                    <a:ext cx="4284000" cy="7092000"/>
                  </a:xfrm>
                  <a:prstGeom prst="rect">
                    <a:avLst/>
                  </a:prstGeom>
                  <a:pattFill prst="wdUpDiag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b" anchorCtr="0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0" name="グループ化 39"/>
                  <p:cNvGrpSpPr/>
                  <p:nvPr userDrawn="1"/>
                </p:nvGrpSpPr>
                <p:grpSpPr>
                  <a:xfrm>
                    <a:off x="2088948" y="4104535"/>
                    <a:ext cx="3924002" cy="6588000"/>
                    <a:chOff x="2088948" y="4104535"/>
                    <a:chExt cx="3924002" cy="6588000"/>
                  </a:xfrm>
                </p:grpSpPr>
                <p:sp>
                  <p:nvSpPr>
                    <p:cNvPr id="41" name="Rectangle 4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088948" y="4104535"/>
                      <a:ext cx="3924000" cy="6588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prstDash val="dash"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" name="Rectangle 4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20950" y="4318845"/>
                      <a:ext cx="3492000" cy="6120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prstDash val="dashDot"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r>
                        <a:rPr lang="en-US" altLang="ja-JP" dirty="0" smtClean="0"/>
                        <a:t> </a:t>
                      </a:r>
                      <a:endParaRPr lang="ja-JP" altLang="en-US" dirty="0"/>
                    </a:p>
                  </p:txBody>
                </p:sp>
              </p:grpSp>
            </p:grpSp>
            <p:sp>
              <p:nvSpPr>
                <p:cNvPr id="38" name="Text Box 44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122998" y="3291043"/>
                  <a:ext cx="3862847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ja-JP" altLang="en-US" sz="2400" b="1" dirty="0">
                      <a:solidFill>
                        <a:srgbClr val="99CCFF"/>
                      </a:solidFill>
                      <a:ea typeface="ＭＳ ゴシック" pitchFamily="49" charset="-128"/>
                    </a:rPr>
                    <a:t>斜線部分は印刷できません</a:t>
                  </a:r>
                </a:p>
              </p:txBody>
            </p:sp>
          </p:grpSp>
          <p:grpSp>
            <p:nvGrpSpPr>
              <p:cNvPr id="8" name="グループ化 7"/>
              <p:cNvGrpSpPr/>
              <p:nvPr userDrawn="1"/>
            </p:nvGrpSpPr>
            <p:grpSpPr>
              <a:xfrm>
                <a:off x="501650" y="3996730"/>
                <a:ext cx="5681681" cy="8514988"/>
                <a:chOff x="501650" y="3996730"/>
                <a:chExt cx="5681681" cy="8514988"/>
              </a:xfrm>
            </p:grpSpPr>
            <p:grpSp>
              <p:nvGrpSpPr>
                <p:cNvPr id="9" name="グループ化 8"/>
                <p:cNvGrpSpPr/>
                <p:nvPr userDrawn="1"/>
              </p:nvGrpSpPr>
              <p:grpSpPr>
                <a:xfrm>
                  <a:off x="501650" y="3996730"/>
                  <a:ext cx="973725" cy="7092001"/>
                  <a:chOff x="501650" y="3996730"/>
                  <a:chExt cx="973725" cy="7092001"/>
                </a:xfrm>
              </p:grpSpPr>
              <p:grpSp>
                <p:nvGrpSpPr>
                  <p:cNvPr id="25" name="グループ化 24"/>
                  <p:cNvGrpSpPr/>
                  <p:nvPr userDrawn="1"/>
                </p:nvGrpSpPr>
                <p:grpSpPr>
                  <a:xfrm>
                    <a:off x="501650" y="3996730"/>
                    <a:ext cx="781497" cy="7092001"/>
                    <a:chOff x="-398465" y="2675325"/>
                    <a:chExt cx="781497" cy="9686948"/>
                  </a:xfrm>
                </p:grpSpPr>
                <p:sp>
                  <p:nvSpPr>
                    <p:cNvPr id="33" name="Line 45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>
                      <a:off x="4891" y="2297184"/>
                      <a:ext cx="0" cy="756282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" name="Line 46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>
                      <a:off x="-20334" y="11970121"/>
                      <a:ext cx="0" cy="756262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5" name="Line 47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 flipV="1">
                      <a:off x="-5073661" y="7518800"/>
                      <a:ext cx="9686947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stealth" w="lg" len="lg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" name="グループ化 25"/>
                  <p:cNvGrpSpPr/>
                  <p:nvPr userDrawn="1"/>
                </p:nvGrpSpPr>
                <p:grpSpPr>
                  <a:xfrm>
                    <a:off x="1278654" y="4318845"/>
                    <a:ext cx="177531" cy="6120000"/>
                    <a:chOff x="181241" y="2952972"/>
                    <a:chExt cx="177531" cy="8790992"/>
                  </a:xfrm>
                </p:grpSpPr>
                <p:sp>
                  <p:nvSpPr>
                    <p:cNvPr id="30" name="Line 51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>
                      <a:off x="272253" y="2874878"/>
                      <a:ext cx="0" cy="173038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" name="Line 52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>
                      <a:off x="267760" y="11650333"/>
                      <a:ext cx="0" cy="173038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" name="Line 53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>
                      <a:off x="-4127837" y="7348468"/>
                      <a:ext cx="8790992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stealth" w="lg" len="lg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7" name="Text Box 59"/>
                  <p:cNvSpPr txBox="1">
                    <a:spLocks noChangeArrowheads="1"/>
                  </p:cNvSpPr>
                  <p:nvPr userDrawn="1"/>
                </p:nvSpPr>
                <p:spPr bwMode="auto">
                  <a:xfrm rot="5400000">
                    <a:off x="656272" y="6180241"/>
                    <a:ext cx="1407373" cy="2308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ja-JP" altLang="en-US" sz="900" dirty="0">
                        <a:solidFill>
                          <a:srgbClr val="FF0000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印刷可能範囲</a:t>
                    </a:r>
                    <a:r>
                      <a:rPr lang="ja-JP" altLang="en-US" sz="900" dirty="0" smtClean="0">
                        <a:solidFill>
                          <a:srgbClr val="FF0000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①</a:t>
                    </a:r>
                    <a:r>
                      <a:rPr lang="en-US" altLang="ja-JP" sz="900" b="1" dirty="0" smtClean="0">
                        <a:solidFill>
                          <a:srgbClr val="FF0000"/>
                        </a:solidFill>
                        <a:latin typeface="+mn-lt"/>
                        <a:ea typeface="ＭＳ ゴシック" pitchFamily="49" charset="-128"/>
                      </a:rPr>
                      <a:t>170mm</a:t>
                    </a:r>
                    <a:endParaRPr lang="en-US" altLang="ja-JP" sz="900" b="1" dirty="0">
                      <a:solidFill>
                        <a:srgbClr val="FF0000"/>
                      </a:solidFill>
                      <a:latin typeface="+mn-lt"/>
                      <a:ea typeface="ＭＳ ゴシック" pitchFamily="49" charset="-128"/>
                    </a:endParaRPr>
                  </a:p>
                </p:txBody>
              </p:sp>
              <p:sp>
                <p:nvSpPr>
                  <p:cNvPr id="28" name="Text Box 60"/>
                  <p:cNvSpPr txBox="1">
                    <a:spLocks noChangeArrowheads="1"/>
                  </p:cNvSpPr>
                  <p:nvPr userDrawn="1"/>
                </p:nvSpPr>
                <p:spPr bwMode="auto">
                  <a:xfrm rot="5400000">
                    <a:off x="306268" y="8675493"/>
                    <a:ext cx="1427011" cy="2308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ja-JP" altLang="en-US" sz="900" dirty="0">
                        <a:solidFill>
                          <a:srgbClr val="FF0000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印刷可能範囲</a:t>
                    </a:r>
                    <a:r>
                      <a:rPr lang="ja-JP" altLang="en-US" sz="900" dirty="0" smtClean="0">
                        <a:solidFill>
                          <a:srgbClr val="FF0000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②</a:t>
                    </a:r>
                    <a:r>
                      <a:rPr lang="en-US" altLang="ja-JP" sz="900" b="1" dirty="0" smtClean="0">
                        <a:solidFill>
                          <a:srgbClr val="FF0000"/>
                        </a:solidFill>
                        <a:latin typeface="+mn-lt"/>
                        <a:ea typeface="ＭＳ ゴシック" pitchFamily="49" charset="-128"/>
                      </a:rPr>
                      <a:t>183mm</a:t>
                    </a:r>
                    <a:endParaRPr lang="en-US" altLang="ja-JP" sz="900" b="1" dirty="0">
                      <a:solidFill>
                        <a:srgbClr val="FF0000"/>
                      </a:solidFill>
                      <a:latin typeface="+mn-lt"/>
                      <a:ea typeface="ＭＳ ゴシック" pitchFamily="49" charset="-128"/>
                    </a:endParaRPr>
                  </a:p>
                </p:txBody>
              </p:sp>
              <p:sp>
                <p:nvSpPr>
                  <p:cNvPr id="29" name="Text Box 61"/>
                  <p:cNvSpPr txBox="1">
                    <a:spLocks noChangeArrowheads="1"/>
                  </p:cNvSpPr>
                  <p:nvPr userDrawn="1"/>
                </p:nvSpPr>
                <p:spPr bwMode="auto">
                  <a:xfrm rot="5400000">
                    <a:off x="372800" y="7423182"/>
                    <a:ext cx="597890" cy="2308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defTabSz="1042988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defTabSz="1042988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ja-JP" sz="900" b="1" dirty="0" smtClean="0">
                        <a:solidFill>
                          <a:srgbClr val="FF0000"/>
                        </a:solidFill>
                        <a:latin typeface="+mn-lt"/>
                        <a:ea typeface="ＭＳ ゴシック" panose="020B0609070205080204" pitchFamily="49" charset="-128"/>
                      </a:rPr>
                      <a:t>197mm</a:t>
                    </a:r>
                    <a:endParaRPr lang="en-US" altLang="ja-JP" sz="900" b="1" dirty="0">
                      <a:solidFill>
                        <a:srgbClr val="FF0000"/>
                      </a:solidFill>
                      <a:latin typeface="+mn-lt"/>
                      <a:ea typeface="ＭＳ ゴシック" panose="020B0609070205080204" pitchFamily="49" charset="-128"/>
                    </a:endParaRPr>
                  </a:p>
                </p:txBody>
              </p:sp>
            </p:grpSp>
            <p:grpSp>
              <p:nvGrpSpPr>
                <p:cNvPr id="10" name="グループ化 9"/>
                <p:cNvGrpSpPr/>
                <p:nvPr userDrawn="1"/>
              </p:nvGrpSpPr>
              <p:grpSpPr>
                <a:xfrm>
                  <a:off x="1900735" y="11672005"/>
                  <a:ext cx="4282596" cy="839713"/>
                  <a:chOff x="1900735" y="11672005"/>
                  <a:chExt cx="4282596" cy="839713"/>
                </a:xfrm>
              </p:grpSpPr>
              <p:grpSp>
                <p:nvGrpSpPr>
                  <p:cNvPr id="11" name="グループ化 10"/>
                  <p:cNvGrpSpPr/>
                  <p:nvPr userDrawn="1"/>
                </p:nvGrpSpPr>
                <p:grpSpPr>
                  <a:xfrm>
                    <a:off x="1900735" y="11672005"/>
                    <a:ext cx="4282596" cy="839713"/>
                    <a:chOff x="703258" y="13646009"/>
                    <a:chExt cx="5986442" cy="839713"/>
                  </a:xfrm>
                </p:grpSpPr>
                <p:sp>
                  <p:nvSpPr>
                    <p:cNvPr id="22" name="Line 54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 flipH="1">
                      <a:off x="6270583" y="14065127"/>
                      <a:ext cx="838233" cy="0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Line 55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 flipH="1">
                      <a:off x="290636" y="14065866"/>
                      <a:ext cx="839713" cy="0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" name="Line 56"/>
                    <p:cNvSpPr>
                      <a:spLocks noChangeShapeType="1"/>
                    </p:cNvSpPr>
                    <p:nvPr userDrawn="1"/>
                  </p:nvSpPr>
                  <p:spPr bwMode="auto">
                    <a:xfrm rot="5400000" flipH="1">
                      <a:off x="3696479" y="11359974"/>
                      <a:ext cx="0" cy="598644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stealth" w="lg" len="lg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" name="グループ化 11"/>
                  <p:cNvGrpSpPr/>
                  <p:nvPr userDrawn="1"/>
                </p:nvGrpSpPr>
                <p:grpSpPr>
                  <a:xfrm>
                    <a:off x="2080030" y="11672006"/>
                    <a:ext cx="3927511" cy="832690"/>
                    <a:chOff x="2080030" y="11672006"/>
                    <a:chExt cx="3927511" cy="832690"/>
                  </a:xfrm>
                </p:grpSpPr>
                <p:grpSp>
                  <p:nvGrpSpPr>
                    <p:cNvPr id="13" name="グループ化 12"/>
                    <p:cNvGrpSpPr/>
                    <p:nvPr userDrawn="1"/>
                  </p:nvGrpSpPr>
                  <p:grpSpPr>
                    <a:xfrm>
                      <a:off x="2080030" y="11672006"/>
                      <a:ext cx="3927511" cy="547033"/>
                      <a:chOff x="516578" y="13717555"/>
                      <a:chExt cx="6026258" cy="547033"/>
                    </a:xfrm>
                  </p:grpSpPr>
                  <p:sp>
                    <p:nvSpPr>
                      <p:cNvPr id="17" name="Line 57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430059" y="14121606"/>
                        <a:ext cx="173038" cy="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8" name="Line 58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6269318" y="13991072"/>
                        <a:ext cx="547033" cy="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9" name="Line 62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3531677" y="11104891"/>
                        <a:ext cx="0" cy="602231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stealth" w="lg" len="lg"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0" name="Line 63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1096365" y="13826952"/>
                        <a:ext cx="165893" cy="0"/>
                      </a:xfrm>
                      <a:prstGeom prst="line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1" name="Line 64"/>
                      <p:cNvSpPr>
                        <a:spLocks noChangeShapeType="1"/>
                      </p:cNvSpPr>
                      <p:nvPr userDrawn="1"/>
                    </p:nvSpPr>
                    <p:spPr bwMode="auto">
                      <a:xfrm rot="5400000" flipH="1">
                        <a:off x="3863822" y="11146858"/>
                        <a:ext cx="0" cy="535802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stealth" w="lg" len="lg"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14" name="Text Box 65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3744016" y="11672007"/>
                      <a:ext cx="1313759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ja-JP" altLang="en-US" sz="900" dirty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印刷可能範囲</a:t>
                      </a:r>
                      <a:r>
                        <a:rPr lang="ja-JP" altLang="en-US" sz="900" dirty="0" smtClean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①</a:t>
                      </a: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  <a:latin typeface="+mn-lt"/>
                          <a:ea typeface="ＭＳ ゴシック" pitchFamily="49" charset="-128"/>
                        </a:rPr>
                        <a:t>97mm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  <a:latin typeface="+mn-lt"/>
                        <a:ea typeface="ＭＳ ゴシック" pitchFamily="49" charset="-128"/>
                      </a:endParaRPr>
                    </a:p>
                  </p:txBody>
                </p:sp>
                <p:sp>
                  <p:nvSpPr>
                    <p:cNvPr id="15" name="Text Box 6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3813551" y="12273864"/>
                      <a:ext cx="586999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  <a:latin typeface="+mn-lt"/>
                          <a:ea typeface="ＭＳ ゴシック" panose="020B0609070205080204" pitchFamily="49" charset="-128"/>
                        </a:rPr>
                        <a:t>119mm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  <a:latin typeface="+mn-lt"/>
                        <a:ea typeface="ＭＳ ゴシック" panose="020B0609070205080204" pitchFamily="49" charset="-128"/>
                      </a:endParaRPr>
                    </a:p>
                  </p:txBody>
                </p:sp>
                <p:sp>
                  <p:nvSpPr>
                    <p:cNvPr id="16" name="Text Box 67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3224898" y="11961119"/>
                      <a:ext cx="1410602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defTabSz="1042988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defTabSz="1042988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</a:pPr>
                      <a:r>
                        <a:rPr lang="ja-JP" altLang="en-US" sz="900" dirty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印刷可能範囲</a:t>
                      </a:r>
                      <a:r>
                        <a:rPr lang="ja-JP" altLang="en-US" sz="900" dirty="0" smtClean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②</a:t>
                      </a:r>
                      <a:r>
                        <a:rPr lang="en-US" altLang="ja-JP" sz="900" b="1" dirty="0" smtClean="0">
                          <a:solidFill>
                            <a:srgbClr val="FF0000"/>
                          </a:solidFill>
                          <a:latin typeface="+mn-lt"/>
                          <a:ea typeface="ＭＳ ゴシック" pitchFamily="49" charset="-128"/>
                        </a:rPr>
                        <a:t>109mm</a:t>
                      </a:r>
                      <a:endParaRPr lang="en-US" altLang="ja-JP" sz="900" b="1" dirty="0">
                        <a:solidFill>
                          <a:srgbClr val="FF0000"/>
                        </a:solidFill>
                        <a:latin typeface="+mn-lt"/>
                        <a:ea typeface="ＭＳ ゴシック" pitchFamily="49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6" name="トンボ"/>
          <p:cNvGrpSpPr/>
          <p:nvPr userDrawn="1"/>
        </p:nvGrpSpPr>
        <p:grpSpPr>
          <a:xfrm>
            <a:off x="1183622" y="1343504"/>
            <a:ext cx="5210025" cy="8005446"/>
            <a:chOff x="1183622" y="1343504"/>
            <a:chExt cx="5210025" cy="8005446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1183622" y="1368061"/>
              <a:ext cx="5210025" cy="7980889"/>
              <a:chOff x="1437622" y="3569976"/>
              <a:chExt cx="5210025" cy="7980889"/>
            </a:xfrm>
          </p:grpSpPr>
          <p:grpSp>
            <p:nvGrpSpPr>
              <p:cNvPr id="51" name="Group 8"/>
              <p:cNvGrpSpPr>
                <a:grpSpLocks/>
              </p:cNvGrpSpPr>
              <p:nvPr userDrawn="1"/>
            </p:nvGrpSpPr>
            <p:grpSpPr bwMode="auto">
              <a:xfrm rot="5400000">
                <a:off x="1472736" y="3565986"/>
                <a:ext cx="430235" cy="439749"/>
                <a:chOff x="786" y="4000"/>
                <a:chExt cx="271" cy="277"/>
              </a:xfrm>
            </p:grpSpPr>
            <p:sp>
              <p:nvSpPr>
                <p:cNvPr id="76" name="Line 9"/>
                <p:cNvSpPr>
                  <a:spLocks noChangeShapeType="1"/>
                </p:cNvSpPr>
                <p:nvPr userDrawn="1"/>
              </p:nvSpPr>
              <p:spPr bwMode="auto">
                <a:xfrm>
                  <a:off x="987" y="4000"/>
                  <a:ext cx="0" cy="2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Line 10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786" y="4071"/>
                  <a:ext cx="2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Line 11"/>
                <p:cNvSpPr>
                  <a:spLocks noChangeShapeType="1"/>
                </p:cNvSpPr>
                <p:nvPr userDrawn="1"/>
              </p:nvSpPr>
              <p:spPr bwMode="auto">
                <a:xfrm>
                  <a:off x="1056" y="4071"/>
                  <a:ext cx="0" cy="20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Line 12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786" y="4002"/>
                  <a:ext cx="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13"/>
              <p:cNvGrpSpPr>
                <a:grpSpLocks/>
              </p:cNvGrpSpPr>
              <p:nvPr userDrawn="1"/>
            </p:nvGrpSpPr>
            <p:grpSpPr bwMode="auto">
              <a:xfrm rot="5400000">
                <a:off x="1465762" y="11086397"/>
                <a:ext cx="442913" cy="438151"/>
                <a:chOff x="5657" y="3999"/>
                <a:chExt cx="279" cy="276"/>
              </a:xfrm>
            </p:grpSpPr>
            <p:sp>
              <p:nvSpPr>
                <p:cNvPr id="72" name="Line 14"/>
                <p:cNvSpPr>
                  <a:spLocks noChangeShapeType="1"/>
                </p:cNvSpPr>
                <p:nvPr userDrawn="1"/>
              </p:nvSpPr>
              <p:spPr bwMode="auto">
                <a:xfrm rot="16200000">
                  <a:off x="5797" y="3929"/>
                  <a:ext cx="0" cy="27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Line 15"/>
                <p:cNvSpPr>
                  <a:spLocks noChangeShapeType="1"/>
                </p:cNvSpPr>
                <p:nvPr userDrawn="1"/>
              </p:nvSpPr>
              <p:spPr bwMode="auto">
                <a:xfrm rot="16200000" flipH="1" flipV="1">
                  <a:off x="5589" y="4139"/>
                  <a:ext cx="27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Line 16"/>
                <p:cNvSpPr>
                  <a:spLocks noChangeShapeType="1"/>
                </p:cNvSpPr>
                <p:nvPr userDrawn="1"/>
              </p:nvSpPr>
              <p:spPr bwMode="auto">
                <a:xfrm rot="16200000">
                  <a:off x="5831" y="3893"/>
                  <a:ext cx="0" cy="21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Line 17"/>
                <p:cNvSpPr>
                  <a:spLocks noChangeShapeType="1"/>
                </p:cNvSpPr>
                <p:nvPr userDrawn="1"/>
              </p:nvSpPr>
              <p:spPr bwMode="auto">
                <a:xfrm rot="16200000" flipH="1">
                  <a:off x="5556" y="4172"/>
                  <a:ext cx="20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8"/>
              <p:cNvGrpSpPr>
                <a:grpSpLocks/>
              </p:cNvGrpSpPr>
              <p:nvPr userDrawn="1"/>
            </p:nvGrpSpPr>
            <p:grpSpPr bwMode="auto">
              <a:xfrm rot="16200000">
                <a:off x="6178568" y="11089594"/>
                <a:ext cx="442913" cy="433388"/>
                <a:chOff x="801" y="2494"/>
                <a:chExt cx="279" cy="273"/>
              </a:xfrm>
            </p:grpSpPr>
            <p:sp>
              <p:nvSpPr>
                <p:cNvPr id="68" name="Line 19"/>
                <p:cNvSpPr>
                  <a:spLocks noChangeShapeType="1"/>
                </p:cNvSpPr>
                <p:nvPr userDrawn="1"/>
              </p:nvSpPr>
              <p:spPr bwMode="auto">
                <a:xfrm>
                  <a:off x="1013" y="2494"/>
                  <a:ext cx="0" cy="27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Line 20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801" y="2562"/>
                  <a:ext cx="2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Line 21"/>
                <p:cNvSpPr>
                  <a:spLocks noChangeShapeType="1"/>
                </p:cNvSpPr>
                <p:nvPr userDrawn="1"/>
              </p:nvSpPr>
              <p:spPr bwMode="auto">
                <a:xfrm>
                  <a:off x="1080" y="2563"/>
                  <a:ext cx="0" cy="2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Line 22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801" y="2495"/>
                  <a:ext cx="2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23"/>
              <p:cNvGrpSpPr>
                <a:grpSpLocks/>
              </p:cNvGrpSpPr>
              <p:nvPr userDrawn="1"/>
            </p:nvGrpSpPr>
            <p:grpSpPr bwMode="auto">
              <a:xfrm rot="16200000">
                <a:off x="6183443" y="3571564"/>
                <a:ext cx="434975" cy="431800"/>
                <a:chOff x="5673" y="2503"/>
                <a:chExt cx="274" cy="272"/>
              </a:xfrm>
            </p:grpSpPr>
            <p:sp>
              <p:nvSpPr>
                <p:cNvPr id="64" name="Line 24"/>
                <p:cNvSpPr>
                  <a:spLocks noChangeShapeType="1"/>
                </p:cNvSpPr>
                <p:nvPr userDrawn="1"/>
              </p:nvSpPr>
              <p:spPr bwMode="auto">
                <a:xfrm rot="16200000">
                  <a:off x="5810" y="2436"/>
                  <a:ext cx="0" cy="27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Line 25"/>
                <p:cNvSpPr>
                  <a:spLocks noChangeShapeType="1"/>
                </p:cNvSpPr>
                <p:nvPr userDrawn="1"/>
              </p:nvSpPr>
              <p:spPr bwMode="auto">
                <a:xfrm rot="16200000" flipH="1">
                  <a:off x="5606" y="2639"/>
                  <a:ext cx="2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" name="Line 26"/>
                <p:cNvSpPr>
                  <a:spLocks noChangeShapeType="1"/>
                </p:cNvSpPr>
                <p:nvPr userDrawn="1"/>
              </p:nvSpPr>
              <p:spPr bwMode="auto">
                <a:xfrm rot="16200000">
                  <a:off x="5845" y="2402"/>
                  <a:ext cx="0" cy="20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Line 27"/>
                <p:cNvSpPr>
                  <a:spLocks noChangeShapeType="1"/>
                </p:cNvSpPr>
                <p:nvPr userDrawn="1"/>
              </p:nvSpPr>
              <p:spPr bwMode="auto">
                <a:xfrm rot="16200000" flipH="1">
                  <a:off x="5573" y="2675"/>
                  <a:ext cx="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31"/>
              <p:cNvGrpSpPr>
                <a:grpSpLocks/>
              </p:cNvGrpSpPr>
              <p:nvPr userDrawn="1"/>
            </p:nvGrpSpPr>
            <p:grpSpPr bwMode="auto">
              <a:xfrm rot="16200000">
                <a:off x="3882244" y="10934121"/>
                <a:ext cx="319087" cy="914401"/>
                <a:chOff x="737" y="1249"/>
                <a:chExt cx="201" cy="576"/>
              </a:xfrm>
            </p:grpSpPr>
            <p:sp>
              <p:nvSpPr>
                <p:cNvPr id="62" name="Line 32"/>
                <p:cNvSpPr>
                  <a:spLocks noChangeShapeType="1"/>
                </p:cNvSpPr>
                <p:nvPr userDrawn="1"/>
              </p:nvSpPr>
              <p:spPr bwMode="auto">
                <a:xfrm>
                  <a:off x="881" y="1249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Line 33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737" y="1536"/>
                  <a:ext cx="20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Group 34"/>
              <p:cNvGrpSpPr>
                <a:grpSpLocks/>
              </p:cNvGrpSpPr>
              <p:nvPr userDrawn="1"/>
            </p:nvGrpSpPr>
            <p:grpSpPr bwMode="auto">
              <a:xfrm>
                <a:off x="1437622" y="7086604"/>
                <a:ext cx="303213" cy="919163"/>
                <a:chOff x="92" y="2070"/>
                <a:chExt cx="191" cy="579"/>
              </a:xfrm>
            </p:grpSpPr>
            <p:sp>
              <p:nvSpPr>
                <p:cNvPr id="60" name="Line 35"/>
                <p:cNvSpPr>
                  <a:spLocks noChangeShapeType="1"/>
                </p:cNvSpPr>
                <p:nvPr userDrawn="1"/>
              </p:nvSpPr>
              <p:spPr bwMode="auto">
                <a:xfrm>
                  <a:off x="238" y="2070"/>
                  <a:ext cx="0" cy="57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Line 36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92" y="2357"/>
                  <a:ext cx="1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37"/>
              <p:cNvGrpSpPr>
                <a:grpSpLocks/>
              </p:cNvGrpSpPr>
              <p:nvPr userDrawn="1"/>
            </p:nvGrpSpPr>
            <p:grpSpPr bwMode="auto">
              <a:xfrm rot="10800000">
                <a:off x="6350784" y="7086623"/>
                <a:ext cx="296863" cy="919163"/>
                <a:chOff x="1616" y="2113"/>
                <a:chExt cx="187" cy="579"/>
              </a:xfrm>
            </p:grpSpPr>
            <p:sp>
              <p:nvSpPr>
                <p:cNvPr id="58" name="Line 38"/>
                <p:cNvSpPr>
                  <a:spLocks noChangeShapeType="1"/>
                </p:cNvSpPr>
                <p:nvPr userDrawn="1"/>
              </p:nvSpPr>
              <p:spPr bwMode="auto">
                <a:xfrm>
                  <a:off x="1761" y="2113"/>
                  <a:ext cx="0" cy="57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Line 39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1616" y="2404"/>
                  <a:ext cx="18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" name="Group 28"/>
            <p:cNvGrpSpPr>
              <a:grpSpLocks/>
            </p:cNvGrpSpPr>
            <p:nvPr/>
          </p:nvGrpSpPr>
          <p:grpSpPr bwMode="auto">
            <a:xfrm rot="5400000">
              <a:off x="3636859" y="1037117"/>
              <a:ext cx="301625" cy="914400"/>
              <a:chOff x="405" y="2095"/>
              <a:chExt cx="190" cy="576"/>
            </a:xfrm>
          </p:grpSpPr>
          <p:sp>
            <p:nvSpPr>
              <p:cNvPr id="49" name="Line 29"/>
              <p:cNvSpPr>
                <a:spLocks noChangeShapeType="1"/>
              </p:cNvSpPr>
              <p:nvPr userDrawn="1"/>
            </p:nvSpPr>
            <p:spPr bwMode="auto">
              <a:xfrm>
                <a:off x="544" y="2095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Line 30"/>
              <p:cNvSpPr>
                <a:spLocks noChangeShapeType="1"/>
              </p:cNvSpPr>
              <p:nvPr userDrawn="1"/>
            </p:nvSpPr>
            <p:spPr bwMode="auto">
              <a:xfrm flipH="1">
                <a:off x="405" y="2382"/>
                <a:ext cx="1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23195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46389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969584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292779" algn="ctr" defTabSz="1042528" rtl="0" fontAlgn="base">
        <a:spcBef>
          <a:spcPct val="0"/>
        </a:spcBef>
        <a:spcAft>
          <a:spcPct val="0"/>
        </a:spcAft>
        <a:defRPr kumimoji="1" sz="501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0527" indent="-390527" algn="l" defTabSz="1042528" rtl="0" fontAlgn="base">
        <a:spcBef>
          <a:spcPct val="20000"/>
        </a:spcBef>
        <a:spcAft>
          <a:spcPct val="0"/>
        </a:spcAft>
        <a:buChar char="•"/>
        <a:defRPr kumimoji="1" sz="3676">
          <a:solidFill>
            <a:schemeClr val="tx1"/>
          </a:solidFill>
          <a:latin typeface="+mn-lt"/>
          <a:ea typeface="+mn-ea"/>
          <a:cs typeface="+mn-cs"/>
        </a:defRPr>
      </a:lvl1pPr>
      <a:lvl2pPr marL="847264" indent="-325439" algn="l" defTabSz="1042528" rtl="0" fontAlgn="base">
        <a:spcBef>
          <a:spcPct val="20000"/>
        </a:spcBef>
        <a:spcAft>
          <a:spcPct val="0"/>
        </a:spcAft>
        <a:buChar char="–"/>
        <a:defRPr kumimoji="1" sz="3181">
          <a:solidFill>
            <a:schemeClr val="tx1"/>
          </a:solidFill>
          <a:latin typeface="+mn-lt"/>
          <a:ea typeface="+mn-ea"/>
        </a:defRPr>
      </a:lvl2pPr>
      <a:lvl3pPr marL="1304001" indent="-261474" algn="l" defTabSz="1042528" rtl="0" fontAlgn="base">
        <a:spcBef>
          <a:spcPct val="20000"/>
        </a:spcBef>
        <a:spcAft>
          <a:spcPct val="0"/>
        </a:spcAft>
        <a:buChar char="•"/>
        <a:defRPr kumimoji="1" sz="2757">
          <a:solidFill>
            <a:schemeClr val="tx1"/>
          </a:solidFill>
          <a:latin typeface="+mn-lt"/>
          <a:ea typeface="+mn-ea"/>
        </a:defRPr>
      </a:lvl3pPr>
      <a:lvl4pPr marL="1824703" indent="-260351" algn="l" defTabSz="1042528" rtl="0" fontAlgn="base">
        <a:spcBef>
          <a:spcPct val="20000"/>
        </a:spcBef>
        <a:spcAft>
          <a:spcPct val="0"/>
        </a:spcAft>
        <a:buChar char="–"/>
        <a:defRPr kumimoji="1" sz="2262">
          <a:solidFill>
            <a:schemeClr val="tx1"/>
          </a:solidFill>
          <a:latin typeface="+mn-lt"/>
          <a:ea typeface="+mn-ea"/>
        </a:defRPr>
      </a:lvl4pPr>
      <a:lvl5pPr marL="2346528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5pPr>
      <a:lvl6pPr marL="2669723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6pPr>
      <a:lvl7pPr marL="2992918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7pPr>
      <a:lvl8pPr marL="3316112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8pPr>
      <a:lvl9pPr marL="3639307" indent="-261474" algn="l" defTabSz="1042528" rtl="0" fontAlgn="base">
        <a:spcBef>
          <a:spcPct val="20000"/>
        </a:spcBef>
        <a:spcAft>
          <a:spcPct val="0"/>
        </a:spcAft>
        <a:buChar char="»"/>
        <a:defRPr kumimoji="1" sz="22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1pPr>
      <a:lvl2pPr marL="323195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2pPr>
      <a:lvl3pPr marL="646389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3pPr>
      <a:lvl4pPr marL="969584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292779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615973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39168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262363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585557" algn="l" defTabSz="646389" rtl="0" eaLnBrk="1" latinLnBrk="0" hangingPunct="1">
        <a:defRPr kumimoji="1" sz="12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pattFill prst="wdUpDiag">
          <a:fgClr>
            <a:schemeClr val="accent1"/>
          </a:fgClr>
          <a:bgClr>
            <a:schemeClr val="bg1"/>
          </a:bgClr>
        </a:pattFill>
        <a:ln w="9525">
          <a:solidFill>
            <a:schemeClr val="tx1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owner</dc:creator>
  <cp:lastModifiedBy>Windows ユーザー</cp:lastModifiedBy>
  <cp:revision>43</cp:revision>
  <dcterms:created xsi:type="dcterms:W3CDTF">2011-09-22T05:49:09Z</dcterms:created>
  <dcterms:modified xsi:type="dcterms:W3CDTF">2023-10-06T06:12:41Z</dcterms:modified>
</cp:coreProperties>
</file>