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5119350" cy="106918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64268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28536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92804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570720" algn="l" rtl="0" fontAlgn="base">
      <a:spcBef>
        <a:spcPct val="0"/>
      </a:spcBef>
      <a:spcAft>
        <a:spcPct val="0"/>
      </a:spcAft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213400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856079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4498759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141440" algn="l" defTabSz="1285360" rtl="0" eaLnBrk="1" latinLnBrk="0" hangingPunct="1">
      <a:defRPr kumimoji="1" sz="4217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98" y="78"/>
      </p:cViewPr>
      <p:guideLst>
        <p:guide orient="horz" pos="3368"/>
        <p:guide pos="47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400" y="365125"/>
            <a:ext cx="25844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DE4427-0AA2-4267-834C-C2013FA164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734256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64268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28536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92804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570720" algn="l" rtl="0" fontAlgn="base">
      <a:spcBef>
        <a:spcPct val="30000"/>
      </a:spcBef>
      <a:spcAft>
        <a:spcPct val="0"/>
      </a:spcAft>
      <a:defRPr kumimoji="1" sz="1687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213400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6pPr>
    <a:lvl7pPr marL="3856079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7pPr>
    <a:lvl8pPr marL="4498759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8pPr>
    <a:lvl9pPr marL="5141440" algn="l" defTabSz="1285360" rtl="0" eaLnBrk="1" latinLnBrk="0" hangingPunct="1">
      <a:defRPr kumimoji="1" sz="16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76965B-2341-489F-9E6B-9F1524FD7B7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400" y="365125"/>
            <a:ext cx="25844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238" y="3322146"/>
            <a:ext cx="12852876" cy="22904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8062" y="6058589"/>
            <a:ext cx="10583228" cy="2731682"/>
          </a:xfrm>
        </p:spPr>
        <p:txBody>
          <a:bodyPr/>
          <a:lstStyle>
            <a:lvl1pPr marL="0" indent="0" algn="ctr">
              <a:buNone/>
              <a:defRPr/>
            </a:lvl1pPr>
            <a:lvl2pPr marL="560212" indent="0" algn="ctr">
              <a:buNone/>
              <a:defRPr/>
            </a:lvl2pPr>
            <a:lvl3pPr marL="1120426" indent="0" algn="ctr">
              <a:buNone/>
              <a:defRPr/>
            </a:lvl3pPr>
            <a:lvl4pPr marL="1680638" indent="0" algn="ctr">
              <a:buNone/>
              <a:defRPr/>
            </a:lvl4pPr>
            <a:lvl5pPr marL="2240850" indent="0" algn="ctr">
              <a:buNone/>
              <a:defRPr/>
            </a:lvl5pPr>
            <a:lvl6pPr marL="2801062" indent="0" algn="ctr">
              <a:buNone/>
              <a:defRPr/>
            </a:lvl6pPr>
            <a:lvl7pPr marL="3361275" indent="0" algn="ctr">
              <a:buNone/>
              <a:defRPr/>
            </a:lvl7pPr>
            <a:lvl8pPr marL="3921488" indent="0" algn="ctr">
              <a:buNone/>
              <a:defRPr/>
            </a:lvl8pPr>
            <a:lvl9pPr marL="44817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38241-B020-4A8B-9C8B-3245B23CAC9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914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B23C2-52F7-4188-8154-ECF116FB5D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1026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4149" y="430149"/>
            <a:ext cx="3402886" cy="912200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52319" y="430149"/>
            <a:ext cx="10059462" cy="912200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64454B-9CBC-41DF-9046-D949EB6487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0757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809B7-BE8A-4ACF-B367-C35E21B9411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815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3550" y="6871269"/>
            <a:ext cx="12852876" cy="2122172"/>
          </a:xfrm>
        </p:spPr>
        <p:txBody>
          <a:bodyPr anchor="t"/>
          <a:lstStyle>
            <a:lvl1pPr algn="l">
              <a:defRPr sz="4902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193550" y="4531642"/>
            <a:ext cx="12852876" cy="2339628"/>
          </a:xfrm>
        </p:spPr>
        <p:txBody>
          <a:bodyPr anchor="b"/>
          <a:lstStyle>
            <a:lvl1pPr marL="0" indent="0">
              <a:buNone/>
              <a:defRPr sz="2451"/>
            </a:lvl1pPr>
            <a:lvl2pPr marL="560212" indent="0">
              <a:buNone/>
              <a:defRPr sz="2206"/>
            </a:lvl2pPr>
            <a:lvl3pPr marL="1120426" indent="0">
              <a:buNone/>
              <a:defRPr sz="1961"/>
            </a:lvl3pPr>
            <a:lvl4pPr marL="1680638" indent="0">
              <a:buNone/>
              <a:defRPr sz="1716"/>
            </a:lvl4pPr>
            <a:lvl5pPr marL="2240850" indent="0">
              <a:buNone/>
              <a:defRPr sz="1716"/>
            </a:lvl5pPr>
            <a:lvl6pPr marL="2801062" indent="0">
              <a:buNone/>
              <a:defRPr sz="1716"/>
            </a:lvl6pPr>
            <a:lvl7pPr marL="3361275" indent="0">
              <a:buNone/>
              <a:defRPr sz="1716"/>
            </a:lvl7pPr>
            <a:lvl8pPr marL="3921488" indent="0">
              <a:buNone/>
              <a:defRPr sz="1716"/>
            </a:lvl8pPr>
            <a:lvl9pPr marL="4481700" indent="0">
              <a:buNone/>
              <a:defRPr sz="171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764C3-45E7-4AA0-9317-16BF5C1565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262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52319" y="2496768"/>
            <a:ext cx="6731174" cy="7055390"/>
          </a:xfrm>
        </p:spPr>
        <p:txBody>
          <a:bodyPr/>
          <a:lstStyle>
            <a:lvl1pPr>
              <a:defRPr sz="3431"/>
            </a:lvl1pPr>
            <a:lvl2pPr>
              <a:defRPr sz="2941"/>
            </a:lvl2pPr>
            <a:lvl3pPr>
              <a:defRPr sz="2451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35861" y="2496768"/>
            <a:ext cx="6731174" cy="7055390"/>
          </a:xfrm>
        </p:spPr>
        <p:txBody>
          <a:bodyPr/>
          <a:lstStyle>
            <a:lvl1pPr>
              <a:defRPr sz="3431"/>
            </a:lvl1pPr>
            <a:lvl2pPr>
              <a:defRPr sz="2941"/>
            </a:lvl2pPr>
            <a:lvl3pPr>
              <a:defRPr sz="2451"/>
            </a:lvl3pPr>
            <a:lvl4pPr>
              <a:defRPr sz="2206"/>
            </a:lvl4pPr>
            <a:lvl5pPr>
              <a:defRPr sz="2206"/>
            </a:lvl5pPr>
            <a:lvl6pPr>
              <a:defRPr sz="2206"/>
            </a:lvl6pPr>
            <a:lvl7pPr>
              <a:defRPr sz="2206"/>
            </a:lvl7pPr>
            <a:lvl8pPr>
              <a:defRPr sz="2206"/>
            </a:lvl8pPr>
            <a:lvl9pPr>
              <a:defRPr sz="220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389E-2FD8-4672-81C9-917AC09DC43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91484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492" y="428562"/>
            <a:ext cx="13608368" cy="178091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5491" y="2393595"/>
            <a:ext cx="6680386" cy="996802"/>
          </a:xfrm>
        </p:spPr>
        <p:txBody>
          <a:bodyPr anchor="b"/>
          <a:lstStyle>
            <a:lvl1pPr marL="0" indent="0">
              <a:buNone/>
              <a:defRPr sz="2941" b="1"/>
            </a:lvl1pPr>
            <a:lvl2pPr marL="560212" indent="0">
              <a:buNone/>
              <a:defRPr sz="2451" b="1"/>
            </a:lvl2pPr>
            <a:lvl3pPr marL="1120426" indent="0">
              <a:buNone/>
              <a:defRPr sz="2206" b="1"/>
            </a:lvl3pPr>
            <a:lvl4pPr marL="1680638" indent="0">
              <a:buNone/>
              <a:defRPr sz="1961" b="1"/>
            </a:lvl4pPr>
            <a:lvl5pPr marL="2240850" indent="0">
              <a:buNone/>
              <a:defRPr sz="1961" b="1"/>
            </a:lvl5pPr>
            <a:lvl6pPr marL="2801062" indent="0">
              <a:buNone/>
              <a:defRPr sz="1961" b="1"/>
            </a:lvl6pPr>
            <a:lvl7pPr marL="3361275" indent="0">
              <a:buNone/>
              <a:defRPr sz="1961" b="1"/>
            </a:lvl7pPr>
            <a:lvl8pPr marL="3921488" indent="0">
              <a:buNone/>
              <a:defRPr sz="1961" b="1"/>
            </a:lvl8pPr>
            <a:lvl9pPr marL="4481700" indent="0">
              <a:buNone/>
              <a:defRPr sz="196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5491" y="3390397"/>
            <a:ext cx="6680386" cy="6160174"/>
          </a:xfrm>
        </p:spPr>
        <p:txBody>
          <a:bodyPr/>
          <a:lstStyle>
            <a:lvl1pPr>
              <a:defRPr sz="2941"/>
            </a:lvl1pPr>
            <a:lvl2pPr>
              <a:defRPr sz="2451"/>
            </a:lvl2pPr>
            <a:lvl3pPr>
              <a:defRPr sz="2206"/>
            </a:lvl3pPr>
            <a:lvl4pPr>
              <a:defRPr sz="1961"/>
            </a:lvl4pPr>
            <a:lvl5pPr>
              <a:defRPr sz="1961"/>
            </a:lvl5pPr>
            <a:lvl6pPr>
              <a:defRPr sz="1961"/>
            </a:lvl6pPr>
            <a:lvl7pPr>
              <a:defRPr sz="1961"/>
            </a:lvl7pPr>
            <a:lvl8pPr>
              <a:defRPr sz="1961"/>
            </a:lvl8pPr>
            <a:lvl9pPr>
              <a:defRPr sz="196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80301" y="2393595"/>
            <a:ext cx="6683558" cy="996802"/>
          </a:xfrm>
        </p:spPr>
        <p:txBody>
          <a:bodyPr anchor="b"/>
          <a:lstStyle>
            <a:lvl1pPr marL="0" indent="0">
              <a:buNone/>
              <a:defRPr sz="2941" b="1"/>
            </a:lvl1pPr>
            <a:lvl2pPr marL="560212" indent="0">
              <a:buNone/>
              <a:defRPr sz="2451" b="1"/>
            </a:lvl2pPr>
            <a:lvl3pPr marL="1120426" indent="0">
              <a:buNone/>
              <a:defRPr sz="2206" b="1"/>
            </a:lvl3pPr>
            <a:lvl4pPr marL="1680638" indent="0">
              <a:buNone/>
              <a:defRPr sz="1961" b="1"/>
            </a:lvl4pPr>
            <a:lvl5pPr marL="2240850" indent="0">
              <a:buNone/>
              <a:defRPr sz="1961" b="1"/>
            </a:lvl5pPr>
            <a:lvl6pPr marL="2801062" indent="0">
              <a:buNone/>
              <a:defRPr sz="1961" b="1"/>
            </a:lvl6pPr>
            <a:lvl7pPr marL="3361275" indent="0">
              <a:buNone/>
              <a:defRPr sz="1961" b="1"/>
            </a:lvl7pPr>
            <a:lvl8pPr marL="3921488" indent="0">
              <a:buNone/>
              <a:defRPr sz="1961" b="1"/>
            </a:lvl8pPr>
            <a:lvl9pPr marL="4481700" indent="0">
              <a:buNone/>
              <a:defRPr sz="1961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80301" y="3390397"/>
            <a:ext cx="6683558" cy="6160174"/>
          </a:xfrm>
        </p:spPr>
        <p:txBody>
          <a:bodyPr/>
          <a:lstStyle>
            <a:lvl1pPr>
              <a:defRPr sz="2941"/>
            </a:lvl1pPr>
            <a:lvl2pPr>
              <a:defRPr sz="2451"/>
            </a:lvl2pPr>
            <a:lvl3pPr>
              <a:defRPr sz="2206"/>
            </a:lvl3pPr>
            <a:lvl4pPr>
              <a:defRPr sz="1961"/>
            </a:lvl4pPr>
            <a:lvl5pPr>
              <a:defRPr sz="1961"/>
            </a:lvl5pPr>
            <a:lvl6pPr>
              <a:defRPr sz="1961"/>
            </a:lvl6pPr>
            <a:lvl7pPr>
              <a:defRPr sz="1961"/>
            </a:lvl7pPr>
            <a:lvl8pPr>
              <a:defRPr sz="1961"/>
            </a:lvl8pPr>
            <a:lvl9pPr>
              <a:defRPr sz="196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5FAAF-EA8A-4185-92E9-964DABF0FE3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54361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82E63-6D26-42DA-966D-5C2FDF4BA80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2247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EF185-DD4E-4F09-910F-F3EFF6EEB99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0227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492" y="425389"/>
            <a:ext cx="4974180" cy="1812656"/>
          </a:xfrm>
        </p:spPr>
        <p:txBody>
          <a:bodyPr anchor="b"/>
          <a:lstStyle>
            <a:lvl1pPr algn="l">
              <a:defRPr sz="2451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910611" y="425387"/>
            <a:ext cx="8453250" cy="9125184"/>
          </a:xfrm>
        </p:spPr>
        <p:txBody>
          <a:bodyPr/>
          <a:lstStyle>
            <a:lvl1pPr>
              <a:defRPr sz="3921"/>
            </a:lvl1pPr>
            <a:lvl2pPr>
              <a:defRPr sz="3431"/>
            </a:lvl2pPr>
            <a:lvl3pPr>
              <a:defRPr sz="2941"/>
            </a:lvl3pPr>
            <a:lvl4pPr>
              <a:defRPr sz="2451"/>
            </a:lvl4pPr>
            <a:lvl5pPr>
              <a:defRPr sz="2451"/>
            </a:lvl5pPr>
            <a:lvl6pPr>
              <a:defRPr sz="2451"/>
            </a:lvl6pPr>
            <a:lvl7pPr>
              <a:defRPr sz="2451"/>
            </a:lvl7pPr>
            <a:lvl8pPr>
              <a:defRPr sz="2451"/>
            </a:lvl8pPr>
            <a:lvl9pPr>
              <a:defRPr sz="245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55492" y="2238044"/>
            <a:ext cx="4974180" cy="7312528"/>
          </a:xfrm>
        </p:spPr>
        <p:txBody>
          <a:bodyPr/>
          <a:lstStyle>
            <a:lvl1pPr marL="0" indent="0">
              <a:buNone/>
              <a:defRPr sz="1716"/>
            </a:lvl1pPr>
            <a:lvl2pPr marL="560212" indent="0">
              <a:buNone/>
              <a:defRPr sz="1471"/>
            </a:lvl2pPr>
            <a:lvl3pPr marL="1120426" indent="0">
              <a:buNone/>
              <a:defRPr sz="1225"/>
            </a:lvl3pPr>
            <a:lvl4pPr marL="1680638" indent="0">
              <a:buNone/>
              <a:defRPr sz="1103"/>
            </a:lvl4pPr>
            <a:lvl5pPr marL="2240850" indent="0">
              <a:buNone/>
              <a:defRPr sz="1103"/>
            </a:lvl5pPr>
            <a:lvl6pPr marL="2801062" indent="0">
              <a:buNone/>
              <a:defRPr sz="1103"/>
            </a:lvl6pPr>
            <a:lvl7pPr marL="3361275" indent="0">
              <a:buNone/>
              <a:defRPr sz="1103"/>
            </a:lvl7pPr>
            <a:lvl8pPr marL="3921488" indent="0">
              <a:buNone/>
              <a:defRPr sz="1103"/>
            </a:lvl8pPr>
            <a:lvl9pPr marL="4481700" indent="0">
              <a:buNone/>
              <a:defRPr sz="110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622EC3-EAB9-410C-B065-991EBDAA1F1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321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242" y="7483954"/>
            <a:ext cx="9072244" cy="884105"/>
          </a:xfrm>
        </p:spPr>
        <p:txBody>
          <a:bodyPr anchor="b"/>
          <a:lstStyle>
            <a:lvl1pPr algn="l">
              <a:defRPr sz="2451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63242" y="955533"/>
            <a:ext cx="9072244" cy="6414136"/>
          </a:xfrm>
        </p:spPr>
        <p:txBody>
          <a:bodyPr/>
          <a:lstStyle>
            <a:lvl1pPr marL="0" indent="0">
              <a:buNone/>
              <a:defRPr sz="3921"/>
            </a:lvl1pPr>
            <a:lvl2pPr marL="560212" indent="0">
              <a:buNone/>
              <a:defRPr sz="3431"/>
            </a:lvl2pPr>
            <a:lvl3pPr marL="1120426" indent="0">
              <a:buNone/>
              <a:defRPr sz="2941"/>
            </a:lvl3pPr>
            <a:lvl4pPr marL="1680638" indent="0">
              <a:buNone/>
              <a:defRPr sz="2451"/>
            </a:lvl4pPr>
            <a:lvl5pPr marL="2240850" indent="0">
              <a:buNone/>
              <a:defRPr sz="2451"/>
            </a:lvl5pPr>
            <a:lvl6pPr marL="2801062" indent="0">
              <a:buNone/>
              <a:defRPr sz="2451"/>
            </a:lvl6pPr>
            <a:lvl7pPr marL="3361275" indent="0">
              <a:buNone/>
              <a:defRPr sz="2451"/>
            </a:lvl7pPr>
            <a:lvl8pPr marL="3921488" indent="0">
              <a:buNone/>
              <a:defRPr sz="2451"/>
            </a:lvl8pPr>
            <a:lvl9pPr marL="4481700" indent="0">
              <a:buNone/>
              <a:defRPr sz="2451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963242" y="8368059"/>
            <a:ext cx="9072244" cy="1253939"/>
          </a:xfrm>
        </p:spPr>
        <p:txBody>
          <a:bodyPr/>
          <a:lstStyle>
            <a:lvl1pPr marL="0" indent="0">
              <a:buNone/>
              <a:defRPr sz="1716"/>
            </a:lvl1pPr>
            <a:lvl2pPr marL="560212" indent="0">
              <a:buNone/>
              <a:defRPr sz="1471"/>
            </a:lvl2pPr>
            <a:lvl3pPr marL="1120426" indent="0">
              <a:buNone/>
              <a:defRPr sz="1225"/>
            </a:lvl3pPr>
            <a:lvl4pPr marL="1680638" indent="0">
              <a:buNone/>
              <a:defRPr sz="1103"/>
            </a:lvl4pPr>
            <a:lvl5pPr marL="2240850" indent="0">
              <a:buNone/>
              <a:defRPr sz="1103"/>
            </a:lvl5pPr>
            <a:lvl6pPr marL="2801062" indent="0">
              <a:buNone/>
              <a:defRPr sz="1103"/>
            </a:lvl6pPr>
            <a:lvl7pPr marL="3361275" indent="0">
              <a:buNone/>
              <a:defRPr sz="1103"/>
            </a:lvl7pPr>
            <a:lvl8pPr marL="3921488" indent="0">
              <a:buNone/>
              <a:defRPr sz="1103"/>
            </a:lvl8pPr>
            <a:lvl9pPr marL="4481700" indent="0">
              <a:buNone/>
              <a:defRPr sz="110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689D7-DD72-462E-93EE-8A31D2373B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1986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52318" y="430149"/>
            <a:ext cx="13614716" cy="178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2318" y="2496768"/>
            <a:ext cx="13614716" cy="70553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2318" y="9739455"/>
            <a:ext cx="3528272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defTabSz="1805130">
              <a:defRPr sz="3064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164641" y="9739455"/>
            <a:ext cx="4790070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ctr" defTabSz="1805130">
              <a:defRPr sz="3064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38762" y="9739455"/>
            <a:ext cx="3528272" cy="739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47471" tIns="73736" rIns="147471" bIns="73736" numCol="1" anchor="t" anchorCtr="0" compatLnSpc="1">
            <a:prstTxWarp prst="textNoShape">
              <a:avLst/>
            </a:prstTxWarp>
          </a:bodyPr>
          <a:lstStyle>
            <a:lvl1pPr algn="r" defTabSz="1805130">
              <a:defRPr sz="3064"/>
            </a:lvl1pPr>
          </a:lstStyle>
          <a:p>
            <a:fld id="{5409F70A-8B60-49B5-9A08-78814027800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5pPr>
      <a:lvl6pPr marL="560212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6pPr>
      <a:lvl7pPr marL="1120426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7pPr>
      <a:lvl8pPr marL="1680638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8pPr>
      <a:lvl9pPr marL="2240850" algn="ctr" defTabSz="1805130" rtl="0" fontAlgn="base">
        <a:spcBef>
          <a:spcPct val="0"/>
        </a:spcBef>
        <a:spcAft>
          <a:spcPct val="0"/>
        </a:spcAft>
        <a:defRPr kumimoji="1" sz="8454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8869" indent="-678869" algn="l" defTabSz="1805130" rtl="0" fontAlgn="base">
        <a:spcBef>
          <a:spcPct val="20000"/>
        </a:spcBef>
        <a:spcAft>
          <a:spcPct val="0"/>
        </a:spcAft>
        <a:buChar char="•"/>
        <a:defRPr kumimoji="1" sz="6616">
          <a:solidFill>
            <a:schemeClr val="tx1"/>
          </a:solidFill>
          <a:latin typeface="+mn-lt"/>
          <a:ea typeface="+mn-ea"/>
          <a:cs typeface="+mn-cs"/>
        </a:defRPr>
      </a:lvl1pPr>
      <a:lvl2pPr marL="1472503" indent="-564103" algn="l" defTabSz="1805130" rtl="0" fontAlgn="base">
        <a:spcBef>
          <a:spcPct val="20000"/>
        </a:spcBef>
        <a:spcAft>
          <a:spcPct val="0"/>
        </a:spcAft>
        <a:buChar char="–"/>
        <a:defRPr kumimoji="1" sz="5514">
          <a:solidFill>
            <a:schemeClr val="tx1"/>
          </a:solidFill>
          <a:latin typeface="+mn-lt"/>
          <a:ea typeface="+mn-ea"/>
        </a:defRPr>
      </a:lvl2pPr>
      <a:lvl3pPr marL="2254467" indent="-449337" algn="l" defTabSz="1805130" rtl="0" fontAlgn="base">
        <a:spcBef>
          <a:spcPct val="20000"/>
        </a:spcBef>
        <a:spcAft>
          <a:spcPct val="0"/>
        </a:spcAft>
        <a:buChar char="•"/>
        <a:defRPr kumimoji="1" sz="4902">
          <a:solidFill>
            <a:schemeClr val="tx1"/>
          </a:solidFill>
          <a:latin typeface="+mn-lt"/>
          <a:ea typeface="+mn-ea"/>
        </a:defRPr>
      </a:lvl3pPr>
      <a:lvl4pPr marL="3162867" indent="-449337" algn="l" defTabSz="1805130" rtl="0" fontAlgn="base">
        <a:spcBef>
          <a:spcPct val="20000"/>
        </a:spcBef>
        <a:spcAft>
          <a:spcPct val="0"/>
        </a:spcAft>
        <a:buChar char="–"/>
        <a:defRPr kumimoji="1" sz="4289">
          <a:solidFill>
            <a:schemeClr val="tx1"/>
          </a:solidFill>
          <a:latin typeface="+mn-lt"/>
          <a:ea typeface="+mn-ea"/>
        </a:defRPr>
      </a:lvl4pPr>
      <a:lvl5pPr marL="4069321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5pPr>
      <a:lvl6pPr marL="4629534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6pPr>
      <a:lvl7pPr marL="5189746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7pPr>
      <a:lvl8pPr marL="5749959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8pPr>
      <a:lvl9pPr marL="6310172" indent="-457118" algn="l" defTabSz="1805130" rtl="0" fontAlgn="base">
        <a:spcBef>
          <a:spcPct val="20000"/>
        </a:spcBef>
        <a:spcAft>
          <a:spcPct val="0"/>
        </a:spcAft>
        <a:buChar char="»"/>
        <a:defRPr kumimoji="1" sz="42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1pPr>
      <a:lvl2pPr marL="560212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2pPr>
      <a:lvl3pPr marL="1120426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3pPr>
      <a:lvl4pPr marL="1680638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4pPr>
      <a:lvl5pPr marL="224085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5pPr>
      <a:lvl6pPr marL="2801062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6pPr>
      <a:lvl7pPr marL="3361275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7pPr>
      <a:lvl8pPr marL="3921488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8pPr>
      <a:lvl9pPr marL="4481700" algn="l" defTabSz="1120426" rtl="0" eaLnBrk="1" latinLnBrk="0" hangingPunct="1">
        <a:defRPr kumimoji="1" sz="22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473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Windows ユーザー</cp:lastModifiedBy>
  <cp:revision>10</cp:revision>
  <dcterms:created xsi:type="dcterms:W3CDTF">2011-04-13T05:25:09Z</dcterms:created>
  <dcterms:modified xsi:type="dcterms:W3CDTF">2020-05-08T06:10:43Z</dcterms:modified>
</cp:coreProperties>
</file>