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5119350" cy="10691813"/>
  <p:notesSz cx="3143250" cy="487045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4217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642680" algn="l" rtl="0" fontAlgn="base">
      <a:spcBef>
        <a:spcPct val="0"/>
      </a:spcBef>
      <a:spcAft>
        <a:spcPct val="0"/>
      </a:spcAft>
      <a:defRPr kumimoji="1" sz="4217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1285360" algn="l" rtl="0" fontAlgn="base">
      <a:spcBef>
        <a:spcPct val="0"/>
      </a:spcBef>
      <a:spcAft>
        <a:spcPct val="0"/>
      </a:spcAft>
      <a:defRPr kumimoji="1" sz="4217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928040" algn="l" rtl="0" fontAlgn="base">
      <a:spcBef>
        <a:spcPct val="0"/>
      </a:spcBef>
      <a:spcAft>
        <a:spcPct val="0"/>
      </a:spcAft>
      <a:defRPr kumimoji="1" sz="4217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2570720" algn="l" rtl="0" fontAlgn="base">
      <a:spcBef>
        <a:spcPct val="0"/>
      </a:spcBef>
      <a:spcAft>
        <a:spcPct val="0"/>
      </a:spcAft>
      <a:defRPr kumimoji="1" sz="4217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3213400" algn="l" defTabSz="1285360" rtl="0" eaLnBrk="1" latinLnBrk="0" hangingPunct="1">
      <a:defRPr kumimoji="1" sz="4217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3856079" algn="l" defTabSz="1285360" rtl="0" eaLnBrk="1" latinLnBrk="0" hangingPunct="1">
      <a:defRPr kumimoji="1" sz="4217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4498759" algn="l" defTabSz="1285360" rtl="0" eaLnBrk="1" latinLnBrk="0" hangingPunct="1">
      <a:defRPr kumimoji="1" sz="4217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5141440" algn="l" defTabSz="1285360" rtl="0" eaLnBrk="1" latinLnBrk="0" hangingPunct="1">
      <a:defRPr kumimoji="1" sz="4217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 userDrawn="1">
          <p15:clr>
            <a:srgbClr val="A4A3A4"/>
          </p15:clr>
        </p15:guide>
        <p15:guide id="2" pos="476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9" d="100"/>
          <a:sy n="59" d="100"/>
        </p:scale>
        <p:origin x="198" y="78"/>
      </p:cViewPr>
      <p:guideLst>
        <p:guide orient="horz" pos="3368"/>
        <p:guide pos="476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1781175" y="0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79400" y="365125"/>
            <a:ext cx="2584450" cy="18272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314325" y="2312988"/>
            <a:ext cx="2514600" cy="2192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4625975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1781175" y="4625975"/>
            <a:ext cx="1362075" cy="242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FDDE4427-0AA2-4267-834C-C2013FA164B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7342565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687" kern="1200">
        <a:solidFill>
          <a:schemeClr val="tx1"/>
        </a:solidFill>
        <a:latin typeface="Arial" charset="0"/>
        <a:ea typeface="ＭＳ Ｐ明朝" charset="-128"/>
        <a:cs typeface="+mn-cs"/>
      </a:defRPr>
    </a:lvl1pPr>
    <a:lvl2pPr marL="642680" algn="l" rtl="0" fontAlgn="base">
      <a:spcBef>
        <a:spcPct val="30000"/>
      </a:spcBef>
      <a:spcAft>
        <a:spcPct val="0"/>
      </a:spcAft>
      <a:defRPr kumimoji="1" sz="1687" kern="1200">
        <a:solidFill>
          <a:schemeClr val="tx1"/>
        </a:solidFill>
        <a:latin typeface="Arial" charset="0"/>
        <a:ea typeface="ＭＳ Ｐ明朝" charset="-128"/>
        <a:cs typeface="+mn-cs"/>
      </a:defRPr>
    </a:lvl2pPr>
    <a:lvl3pPr marL="1285360" algn="l" rtl="0" fontAlgn="base">
      <a:spcBef>
        <a:spcPct val="30000"/>
      </a:spcBef>
      <a:spcAft>
        <a:spcPct val="0"/>
      </a:spcAft>
      <a:defRPr kumimoji="1" sz="1687" kern="1200">
        <a:solidFill>
          <a:schemeClr val="tx1"/>
        </a:solidFill>
        <a:latin typeface="Arial" charset="0"/>
        <a:ea typeface="ＭＳ Ｐ明朝" charset="-128"/>
        <a:cs typeface="+mn-cs"/>
      </a:defRPr>
    </a:lvl3pPr>
    <a:lvl4pPr marL="1928040" algn="l" rtl="0" fontAlgn="base">
      <a:spcBef>
        <a:spcPct val="30000"/>
      </a:spcBef>
      <a:spcAft>
        <a:spcPct val="0"/>
      </a:spcAft>
      <a:defRPr kumimoji="1" sz="1687" kern="1200">
        <a:solidFill>
          <a:schemeClr val="tx1"/>
        </a:solidFill>
        <a:latin typeface="Arial" charset="0"/>
        <a:ea typeface="ＭＳ Ｐ明朝" charset="-128"/>
        <a:cs typeface="+mn-cs"/>
      </a:defRPr>
    </a:lvl4pPr>
    <a:lvl5pPr marL="2570720" algn="l" rtl="0" fontAlgn="base">
      <a:spcBef>
        <a:spcPct val="30000"/>
      </a:spcBef>
      <a:spcAft>
        <a:spcPct val="0"/>
      </a:spcAft>
      <a:defRPr kumimoji="1" sz="1687" kern="1200">
        <a:solidFill>
          <a:schemeClr val="tx1"/>
        </a:solidFill>
        <a:latin typeface="Arial" charset="0"/>
        <a:ea typeface="ＭＳ Ｐ明朝" charset="-128"/>
        <a:cs typeface="+mn-cs"/>
      </a:defRPr>
    </a:lvl5pPr>
    <a:lvl6pPr marL="3213400" algn="l" defTabSz="1285360" rtl="0" eaLnBrk="1" latinLnBrk="0" hangingPunct="1">
      <a:defRPr kumimoji="1" sz="1687" kern="1200">
        <a:solidFill>
          <a:schemeClr val="tx1"/>
        </a:solidFill>
        <a:latin typeface="+mn-lt"/>
        <a:ea typeface="+mn-ea"/>
        <a:cs typeface="+mn-cs"/>
      </a:defRPr>
    </a:lvl6pPr>
    <a:lvl7pPr marL="3856079" algn="l" defTabSz="1285360" rtl="0" eaLnBrk="1" latinLnBrk="0" hangingPunct="1">
      <a:defRPr kumimoji="1" sz="1687" kern="1200">
        <a:solidFill>
          <a:schemeClr val="tx1"/>
        </a:solidFill>
        <a:latin typeface="+mn-lt"/>
        <a:ea typeface="+mn-ea"/>
        <a:cs typeface="+mn-cs"/>
      </a:defRPr>
    </a:lvl7pPr>
    <a:lvl8pPr marL="4498759" algn="l" defTabSz="1285360" rtl="0" eaLnBrk="1" latinLnBrk="0" hangingPunct="1">
      <a:defRPr kumimoji="1" sz="1687" kern="1200">
        <a:solidFill>
          <a:schemeClr val="tx1"/>
        </a:solidFill>
        <a:latin typeface="+mn-lt"/>
        <a:ea typeface="+mn-ea"/>
        <a:cs typeface="+mn-cs"/>
      </a:defRPr>
    </a:lvl8pPr>
    <a:lvl9pPr marL="5141440" algn="l" defTabSz="1285360" rtl="0" eaLnBrk="1" latinLnBrk="0" hangingPunct="1">
      <a:defRPr kumimoji="1" sz="168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276965B-2341-489F-9E6B-9F1524FD7B76}" type="slidenum">
              <a:rPr lang="en-US" altLang="ja-JP"/>
              <a:pPr/>
              <a:t>1</a:t>
            </a:fld>
            <a:endParaRPr lang="en-US" altLang="ja-JP"/>
          </a:p>
        </p:txBody>
      </p:sp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279400" y="365125"/>
            <a:ext cx="2584450" cy="1827213"/>
          </a:xfrm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ja-JP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133238" y="3322146"/>
            <a:ext cx="12852876" cy="229042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268062" y="6058589"/>
            <a:ext cx="10583228" cy="2731682"/>
          </a:xfrm>
        </p:spPr>
        <p:txBody>
          <a:bodyPr/>
          <a:lstStyle>
            <a:lvl1pPr marL="0" indent="0" algn="ctr">
              <a:buNone/>
              <a:defRPr/>
            </a:lvl1pPr>
            <a:lvl2pPr marL="560212" indent="0" algn="ctr">
              <a:buNone/>
              <a:defRPr/>
            </a:lvl2pPr>
            <a:lvl3pPr marL="1120426" indent="0" algn="ctr">
              <a:buNone/>
              <a:defRPr/>
            </a:lvl3pPr>
            <a:lvl4pPr marL="1680638" indent="0" algn="ctr">
              <a:buNone/>
              <a:defRPr/>
            </a:lvl4pPr>
            <a:lvl5pPr marL="2240850" indent="0" algn="ctr">
              <a:buNone/>
              <a:defRPr/>
            </a:lvl5pPr>
            <a:lvl6pPr marL="2801062" indent="0" algn="ctr">
              <a:buNone/>
              <a:defRPr/>
            </a:lvl6pPr>
            <a:lvl7pPr marL="3361275" indent="0" algn="ctr">
              <a:buNone/>
              <a:defRPr/>
            </a:lvl7pPr>
            <a:lvl8pPr marL="3921488" indent="0" algn="ctr">
              <a:buNone/>
              <a:defRPr/>
            </a:lvl8pPr>
            <a:lvl9pPr marL="44817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A38241-B020-4A8B-9C8B-3245B23CAC90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9142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0B23C2-52F7-4188-8154-ECF116FB5DB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10261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0964149" y="430149"/>
            <a:ext cx="3402886" cy="912200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752319" y="430149"/>
            <a:ext cx="10059462" cy="912200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64454B-9CBC-41DF-9046-D949EB6487E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607577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85809B7-BE8A-4ACF-B367-C35E21B9411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181538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193550" y="6871269"/>
            <a:ext cx="12852876" cy="2122172"/>
          </a:xfrm>
        </p:spPr>
        <p:txBody>
          <a:bodyPr anchor="t"/>
          <a:lstStyle>
            <a:lvl1pPr algn="l">
              <a:defRPr sz="4902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193550" y="4531642"/>
            <a:ext cx="12852876" cy="2339628"/>
          </a:xfrm>
        </p:spPr>
        <p:txBody>
          <a:bodyPr anchor="b"/>
          <a:lstStyle>
            <a:lvl1pPr marL="0" indent="0">
              <a:buNone/>
              <a:defRPr sz="2451"/>
            </a:lvl1pPr>
            <a:lvl2pPr marL="560212" indent="0">
              <a:buNone/>
              <a:defRPr sz="2206"/>
            </a:lvl2pPr>
            <a:lvl3pPr marL="1120426" indent="0">
              <a:buNone/>
              <a:defRPr sz="1961"/>
            </a:lvl3pPr>
            <a:lvl4pPr marL="1680638" indent="0">
              <a:buNone/>
              <a:defRPr sz="1716"/>
            </a:lvl4pPr>
            <a:lvl5pPr marL="2240850" indent="0">
              <a:buNone/>
              <a:defRPr sz="1716"/>
            </a:lvl5pPr>
            <a:lvl6pPr marL="2801062" indent="0">
              <a:buNone/>
              <a:defRPr sz="1716"/>
            </a:lvl6pPr>
            <a:lvl7pPr marL="3361275" indent="0">
              <a:buNone/>
              <a:defRPr sz="1716"/>
            </a:lvl7pPr>
            <a:lvl8pPr marL="3921488" indent="0">
              <a:buNone/>
              <a:defRPr sz="1716"/>
            </a:lvl8pPr>
            <a:lvl9pPr marL="4481700" indent="0">
              <a:buNone/>
              <a:defRPr sz="1716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87764C3-45E7-4AA0-9317-16BF5C1565C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226241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752319" y="2496768"/>
            <a:ext cx="6731174" cy="7055390"/>
          </a:xfrm>
        </p:spPr>
        <p:txBody>
          <a:bodyPr/>
          <a:lstStyle>
            <a:lvl1pPr>
              <a:defRPr sz="3431"/>
            </a:lvl1pPr>
            <a:lvl2pPr>
              <a:defRPr sz="2941"/>
            </a:lvl2pPr>
            <a:lvl3pPr>
              <a:defRPr sz="2451"/>
            </a:lvl3pPr>
            <a:lvl4pPr>
              <a:defRPr sz="2206"/>
            </a:lvl4pPr>
            <a:lvl5pPr>
              <a:defRPr sz="2206"/>
            </a:lvl5pPr>
            <a:lvl6pPr>
              <a:defRPr sz="2206"/>
            </a:lvl6pPr>
            <a:lvl7pPr>
              <a:defRPr sz="2206"/>
            </a:lvl7pPr>
            <a:lvl8pPr>
              <a:defRPr sz="2206"/>
            </a:lvl8pPr>
            <a:lvl9pPr>
              <a:defRPr sz="2206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7635861" y="2496768"/>
            <a:ext cx="6731174" cy="7055390"/>
          </a:xfrm>
        </p:spPr>
        <p:txBody>
          <a:bodyPr/>
          <a:lstStyle>
            <a:lvl1pPr>
              <a:defRPr sz="3431"/>
            </a:lvl1pPr>
            <a:lvl2pPr>
              <a:defRPr sz="2941"/>
            </a:lvl2pPr>
            <a:lvl3pPr>
              <a:defRPr sz="2451"/>
            </a:lvl3pPr>
            <a:lvl4pPr>
              <a:defRPr sz="2206"/>
            </a:lvl4pPr>
            <a:lvl5pPr>
              <a:defRPr sz="2206"/>
            </a:lvl5pPr>
            <a:lvl6pPr>
              <a:defRPr sz="2206"/>
            </a:lvl6pPr>
            <a:lvl7pPr>
              <a:defRPr sz="2206"/>
            </a:lvl7pPr>
            <a:lvl8pPr>
              <a:defRPr sz="2206"/>
            </a:lvl8pPr>
            <a:lvl9pPr>
              <a:defRPr sz="2206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04389E-2FD8-4672-81C9-917AC09DC43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914847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55492" y="428562"/>
            <a:ext cx="13608368" cy="1780911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55491" y="2393595"/>
            <a:ext cx="6680386" cy="996802"/>
          </a:xfrm>
        </p:spPr>
        <p:txBody>
          <a:bodyPr anchor="b"/>
          <a:lstStyle>
            <a:lvl1pPr marL="0" indent="0">
              <a:buNone/>
              <a:defRPr sz="2941" b="1"/>
            </a:lvl1pPr>
            <a:lvl2pPr marL="560212" indent="0">
              <a:buNone/>
              <a:defRPr sz="2451" b="1"/>
            </a:lvl2pPr>
            <a:lvl3pPr marL="1120426" indent="0">
              <a:buNone/>
              <a:defRPr sz="2206" b="1"/>
            </a:lvl3pPr>
            <a:lvl4pPr marL="1680638" indent="0">
              <a:buNone/>
              <a:defRPr sz="1961" b="1"/>
            </a:lvl4pPr>
            <a:lvl5pPr marL="2240850" indent="0">
              <a:buNone/>
              <a:defRPr sz="1961" b="1"/>
            </a:lvl5pPr>
            <a:lvl6pPr marL="2801062" indent="0">
              <a:buNone/>
              <a:defRPr sz="1961" b="1"/>
            </a:lvl6pPr>
            <a:lvl7pPr marL="3361275" indent="0">
              <a:buNone/>
              <a:defRPr sz="1961" b="1"/>
            </a:lvl7pPr>
            <a:lvl8pPr marL="3921488" indent="0">
              <a:buNone/>
              <a:defRPr sz="1961" b="1"/>
            </a:lvl8pPr>
            <a:lvl9pPr marL="4481700" indent="0">
              <a:buNone/>
              <a:defRPr sz="1961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755491" y="3390397"/>
            <a:ext cx="6680386" cy="6160174"/>
          </a:xfrm>
        </p:spPr>
        <p:txBody>
          <a:bodyPr/>
          <a:lstStyle>
            <a:lvl1pPr>
              <a:defRPr sz="2941"/>
            </a:lvl1pPr>
            <a:lvl2pPr>
              <a:defRPr sz="2451"/>
            </a:lvl2pPr>
            <a:lvl3pPr>
              <a:defRPr sz="2206"/>
            </a:lvl3pPr>
            <a:lvl4pPr>
              <a:defRPr sz="1961"/>
            </a:lvl4pPr>
            <a:lvl5pPr>
              <a:defRPr sz="1961"/>
            </a:lvl5pPr>
            <a:lvl6pPr>
              <a:defRPr sz="1961"/>
            </a:lvl6pPr>
            <a:lvl7pPr>
              <a:defRPr sz="1961"/>
            </a:lvl7pPr>
            <a:lvl8pPr>
              <a:defRPr sz="1961"/>
            </a:lvl8pPr>
            <a:lvl9pPr>
              <a:defRPr sz="196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680301" y="2393595"/>
            <a:ext cx="6683558" cy="996802"/>
          </a:xfrm>
        </p:spPr>
        <p:txBody>
          <a:bodyPr anchor="b"/>
          <a:lstStyle>
            <a:lvl1pPr marL="0" indent="0">
              <a:buNone/>
              <a:defRPr sz="2941" b="1"/>
            </a:lvl1pPr>
            <a:lvl2pPr marL="560212" indent="0">
              <a:buNone/>
              <a:defRPr sz="2451" b="1"/>
            </a:lvl2pPr>
            <a:lvl3pPr marL="1120426" indent="0">
              <a:buNone/>
              <a:defRPr sz="2206" b="1"/>
            </a:lvl3pPr>
            <a:lvl4pPr marL="1680638" indent="0">
              <a:buNone/>
              <a:defRPr sz="1961" b="1"/>
            </a:lvl4pPr>
            <a:lvl5pPr marL="2240850" indent="0">
              <a:buNone/>
              <a:defRPr sz="1961" b="1"/>
            </a:lvl5pPr>
            <a:lvl6pPr marL="2801062" indent="0">
              <a:buNone/>
              <a:defRPr sz="1961" b="1"/>
            </a:lvl6pPr>
            <a:lvl7pPr marL="3361275" indent="0">
              <a:buNone/>
              <a:defRPr sz="1961" b="1"/>
            </a:lvl7pPr>
            <a:lvl8pPr marL="3921488" indent="0">
              <a:buNone/>
              <a:defRPr sz="1961" b="1"/>
            </a:lvl8pPr>
            <a:lvl9pPr marL="4481700" indent="0">
              <a:buNone/>
              <a:defRPr sz="1961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7680301" y="3390397"/>
            <a:ext cx="6683558" cy="6160174"/>
          </a:xfrm>
        </p:spPr>
        <p:txBody>
          <a:bodyPr/>
          <a:lstStyle>
            <a:lvl1pPr>
              <a:defRPr sz="2941"/>
            </a:lvl1pPr>
            <a:lvl2pPr>
              <a:defRPr sz="2451"/>
            </a:lvl2pPr>
            <a:lvl3pPr>
              <a:defRPr sz="2206"/>
            </a:lvl3pPr>
            <a:lvl4pPr>
              <a:defRPr sz="1961"/>
            </a:lvl4pPr>
            <a:lvl5pPr>
              <a:defRPr sz="1961"/>
            </a:lvl5pPr>
            <a:lvl6pPr>
              <a:defRPr sz="1961"/>
            </a:lvl6pPr>
            <a:lvl7pPr>
              <a:defRPr sz="1961"/>
            </a:lvl7pPr>
            <a:lvl8pPr>
              <a:defRPr sz="1961"/>
            </a:lvl8pPr>
            <a:lvl9pPr>
              <a:defRPr sz="196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65FAAF-EA8A-4185-92E9-964DABF0FE3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543614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782E63-6D26-42DA-966D-5C2FDF4BA80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022479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4EF185-DD4E-4F09-910F-F3EFF6EEB99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022795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55492" y="425389"/>
            <a:ext cx="4974180" cy="1812656"/>
          </a:xfrm>
        </p:spPr>
        <p:txBody>
          <a:bodyPr anchor="b"/>
          <a:lstStyle>
            <a:lvl1pPr algn="l">
              <a:defRPr sz="2451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910611" y="425387"/>
            <a:ext cx="8453250" cy="9125184"/>
          </a:xfrm>
        </p:spPr>
        <p:txBody>
          <a:bodyPr/>
          <a:lstStyle>
            <a:lvl1pPr>
              <a:defRPr sz="3921"/>
            </a:lvl1pPr>
            <a:lvl2pPr>
              <a:defRPr sz="3431"/>
            </a:lvl2pPr>
            <a:lvl3pPr>
              <a:defRPr sz="2941"/>
            </a:lvl3pPr>
            <a:lvl4pPr>
              <a:defRPr sz="2451"/>
            </a:lvl4pPr>
            <a:lvl5pPr>
              <a:defRPr sz="2451"/>
            </a:lvl5pPr>
            <a:lvl6pPr>
              <a:defRPr sz="2451"/>
            </a:lvl6pPr>
            <a:lvl7pPr>
              <a:defRPr sz="2451"/>
            </a:lvl7pPr>
            <a:lvl8pPr>
              <a:defRPr sz="2451"/>
            </a:lvl8pPr>
            <a:lvl9pPr>
              <a:defRPr sz="245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755492" y="2238044"/>
            <a:ext cx="4974180" cy="7312528"/>
          </a:xfrm>
        </p:spPr>
        <p:txBody>
          <a:bodyPr/>
          <a:lstStyle>
            <a:lvl1pPr marL="0" indent="0">
              <a:buNone/>
              <a:defRPr sz="1716"/>
            </a:lvl1pPr>
            <a:lvl2pPr marL="560212" indent="0">
              <a:buNone/>
              <a:defRPr sz="1471"/>
            </a:lvl2pPr>
            <a:lvl3pPr marL="1120426" indent="0">
              <a:buNone/>
              <a:defRPr sz="1225"/>
            </a:lvl3pPr>
            <a:lvl4pPr marL="1680638" indent="0">
              <a:buNone/>
              <a:defRPr sz="1103"/>
            </a:lvl4pPr>
            <a:lvl5pPr marL="2240850" indent="0">
              <a:buNone/>
              <a:defRPr sz="1103"/>
            </a:lvl5pPr>
            <a:lvl6pPr marL="2801062" indent="0">
              <a:buNone/>
              <a:defRPr sz="1103"/>
            </a:lvl6pPr>
            <a:lvl7pPr marL="3361275" indent="0">
              <a:buNone/>
              <a:defRPr sz="1103"/>
            </a:lvl7pPr>
            <a:lvl8pPr marL="3921488" indent="0">
              <a:buNone/>
              <a:defRPr sz="1103"/>
            </a:lvl8pPr>
            <a:lvl9pPr marL="4481700" indent="0">
              <a:buNone/>
              <a:defRPr sz="110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7622EC3-EAB9-410C-B065-991EBDAA1F1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33214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963242" y="7483954"/>
            <a:ext cx="9072244" cy="884105"/>
          </a:xfrm>
        </p:spPr>
        <p:txBody>
          <a:bodyPr anchor="b"/>
          <a:lstStyle>
            <a:lvl1pPr algn="l">
              <a:defRPr sz="2451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63242" y="955533"/>
            <a:ext cx="9072244" cy="6414136"/>
          </a:xfrm>
        </p:spPr>
        <p:txBody>
          <a:bodyPr/>
          <a:lstStyle>
            <a:lvl1pPr marL="0" indent="0">
              <a:buNone/>
              <a:defRPr sz="3921"/>
            </a:lvl1pPr>
            <a:lvl2pPr marL="560212" indent="0">
              <a:buNone/>
              <a:defRPr sz="3431"/>
            </a:lvl2pPr>
            <a:lvl3pPr marL="1120426" indent="0">
              <a:buNone/>
              <a:defRPr sz="2941"/>
            </a:lvl3pPr>
            <a:lvl4pPr marL="1680638" indent="0">
              <a:buNone/>
              <a:defRPr sz="2451"/>
            </a:lvl4pPr>
            <a:lvl5pPr marL="2240850" indent="0">
              <a:buNone/>
              <a:defRPr sz="2451"/>
            </a:lvl5pPr>
            <a:lvl6pPr marL="2801062" indent="0">
              <a:buNone/>
              <a:defRPr sz="2451"/>
            </a:lvl6pPr>
            <a:lvl7pPr marL="3361275" indent="0">
              <a:buNone/>
              <a:defRPr sz="2451"/>
            </a:lvl7pPr>
            <a:lvl8pPr marL="3921488" indent="0">
              <a:buNone/>
              <a:defRPr sz="2451"/>
            </a:lvl8pPr>
            <a:lvl9pPr marL="4481700" indent="0">
              <a:buNone/>
              <a:defRPr sz="2451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963242" y="8368059"/>
            <a:ext cx="9072244" cy="1253939"/>
          </a:xfrm>
        </p:spPr>
        <p:txBody>
          <a:bodyPr/>
          <a:lstStyle>
            <a:lvl1pPr marL="0" indent="0">
              <a:buNone/>
              <a:defRPr sz="1716"/>
            </a:lvl1pPr>
            <a:lvl2pPr marL="560212" indent="0">
              <a:buNone/>
              <a:defRPr sz="1471"/>
            </a:lvl2pPr>
            <a:lvl3pPr marL="1120426" indent="0">
              <a:buNone/>
              <a:defRPr sz="1225"/>
            </a:lvl3pPr>
            <a:lvl4pPr marL="1680638" indent="0">
              <a:buNone/>
              <a:defRPr sz="1103"/>
            </a:lvl4pPr>
            <a:lvl5pPr marL="2240850" indent="0">
              <a:buNone/>
              <a:defRPr sz="1103"/>
            </a:lvl5pPr>
            <a:lvl6pPr marL="2801062" indent="0">
              <a:buNone/>
              <a:defRPr sz="1103"/>
            </a:lvl6pPr>
            <a:lvl7pPr marL="3361275" indent="0">
              <a:buNone/>
              <a:defRPr sz="1103"/>
            </a:lvl7pPr>
            <a:lvl8pPr marL="3921488" indent="0">
              <a:buNone/>
              <a:defRPr sz="1103"/>
            </a:lvl8pPr>
            <a:lvl9pPr marL="4481700" indent="0">
              <a:buNone/>
              <a:defRPr sz="110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1689D7-DD72-462E-93EE-8A31D2373BA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19866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52318" y="430149"/>
            <a:ext cx="13614716" cy="17824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147471" tIns="73736" rIns="147471" bIns="7373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52318" y="2496768"/>
            <a:ext cx="13614716" cy="705539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52318" y="9739455"/>
            <a:ext cx="3528272" cy="739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>
            <a:lvl1pPr defTabSz="1805130">
              <a:defRPr sz="3064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164641" y="9739455"/>
            <a:ext cx="4790070" cy="739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>
            <a:lvl1pPr algn="ctr" defTabSz="1805130">
              <a:defRPr sz="3064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0838762" y="9739455"/>
            <a:ext cx="3528272" cy="739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147471" tIns="73736" rIns="147471" bIns="73736" numCol="1" anchor="t" anchorCtr="0" compatLnSpc="1">
            <a:prstTxWarp prst="textNoShape">
              <a:avLst/>
            </a:prstTxWarp>
          </a:bodyPr>
          <a:lstStyle>
            <a:lvl1pPr algn="r" defTabSz="1805130">
              <a:defRPr sz="3064"/>
            </a:lvl1pPr>
          </a:lstStyle>
          <a:p>
            <a:fld id="{5409F70A-8B60-49B5-9A08-78814027800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805130" rtl="0" fontAlgn="base">
        <a:spcBef>
          <a:spcPct val="0"/>
        </a:spcBef>
        <a:spcAft>
          <a:spcPct val="0"/>
        </a:spcAft>
        <a:defRPr kumimoji="1" sz="8454">
          <a:solidFill>
            <a:schemeClr val="tx2"/>
          </a:solidFill>
          <a:latin typeface="+mj-lt"/>
          <a:ea typeface="+mj-ea"/>
          <a:cs typeface="+mj-cs"/>
        </a:defRPr>
      </a:lvl1pPr>
      <a:lvl2pPr algn="ctr" defTabSz="1805130" rtl="0" fontAlgn="base">
        <a:spcBef>
          <a:spcPct val="0"/>
        </a:spcBef>
        <a:spcAft>
          <a:spcPct val="0"/>
        </a:spcAft>
        <a:defRPr kumimoji="1" sz="8454">
          <a:solidFill>
            <a:schemeClr val="tx2"/>
          </a:solidFill>
          <a:latin typeface="Arial" charset="0"/>
          <a:ea typeface="ＭＳ Ｐゴシック" charset="-128"/>
        </a:defRPr>
      </a:lvl2pPr>
      <a:lvl3pPr algn="ctr" defTabSz="1805130" rtl="0" fontAlgn="base">
        <a:spcBef>
          <a:spcPct val="0"/>
        </a:spcBef>
        <a:spcAft>
          <a:spcPct val="0"/>
        </a:spcAft>
        <a:defRPr kumimoji="1" sz="8454">
          <a:solidFill>
            <a:schemeClr val="tx2"/>
          </a:solidFill>
          <a:latin typeface="Arial" charset="0"/>
          <a:ea typeface="ＭＳ Ｐゴシック" charset="-128"/>
        </a:defRPr>
      </a:lvl3pPr>
      <a:lvl4pPr algn="ctr" defTabSz="1805130" rtl="0" fontAlgn="base">
        <a:spcBef>
          <a:spcPct val="0"/>
        </a:spcBef>
        <a:spcAft>
          <a:spcPct val="0"/>
        </a:spcAft>
        <a:defRPr kumimoji="1" sz="8454">
          <a:solidFill>
            <a:schemeClr val="tx2"/>
          </a:solidFill>
          <a:latin typeface="Arial" charset="0"/>
          <a:ea typeface="ＭＳ Ｐゴシック" charset="-128"/>
        </a:defRPr>
      </a:lvl4pPr>
      <a:lvl5pPr algn="ctr" defTabSz="1805130" rtl="0" fontAlgn="base">
        <a:spcBef>
          <a:spcPct val="0"/>
        </a:spcBef>
        <a:spcAft>
          <a:spcPct val="0"/>
        </a:spcAft>
        <a:defRPr kumimoji="1" sz="8454">
          <a:solidFill>
            <a:schemeClr val="tx2"/>
          </a:solidFill>
          <a:latin typeface="Arial" charset="0"/>
          <a:ea typeface="ＭＳ Ｐゴシック" charset="-128"/>
        </a:defRPr>
      </a:lvl5pPr>
      <a:lvl6pPr marL="560212" algn="ctr" defTabSz="1805130" rtl="0" fontAlgn="base">
        <a:spcBef>
          <a:spcPct val="0"/>
        </a:spcBef>
        <a:spcAft>
          <a:spcPct val="0"/>
        </a:spcAft>
        <a:defRPr kumimoji="1" sz="8454">
          <a:solidFill>
            <a:schemeClr val="tx2"/>
          </a:solidFill>
          <a:latin typeface="Arial" charset="0"/>
          <a:ea typeface="ＭＳ Ｐゴシック" charset="-128"/>
        </a:defRPr>
      </a:lvl6pPr>
      <a:lvl7pPr marL="1120426" algn="ctr" defTabSz="1805130" rtl="0" fontAlgn="base">
        <a:spcBef>
          <a:spcPct val="0"/>
        </a:spcBef>
        <a:spcAft>
          <a:spcPct val="0"/>
        </a:spcAft>
        <a:defRPr kumimoji="1" sz="8454">
          <a:solidFill>
            <a:schemeClr val="tx2"/>
          </a:solidFill>
          <a:latin typeface="Arial" charset="0"/>
          <a:ea typeface="ＭＳ Ｐゴシック" charset="-128"/>
        </a:defRPr>
      </a:lvl7pPr>
      <a:lvl8pPr marL="1680638" algn="ctr" defTabSz="1805130" rtl="0" fontAlgn="base">
        <a:spcBef>
          <a:spcPct val="0"/>
        </a:spcBef>
        <a:spcAft>
          <a:spcPct val="0"/>
        </a:spcAft>
        <a:defRPr kumimoji="1" sz="8454">
          <a:solidFill>
            <a:schemeClr val="tx2"/>
          </a:solidFill>
          <a:latin typeface="Arial" charset="0"/>
          <a:ea typeface="ＭＳ Ｐゴシック" charset="-128"/>
        </a:defRPr>
      </a:lvl8pPr>
      <a:lvl9pPr marL="2240850" algn="ctr" defTabSz="1805130" rtl="0" fontAlgn="base">
        <a:spcBef>
          <a:spcPct val="0"/>
        </a:spcBef>
        <a:spcAft>
          <a:spcPct val="0"/>
        </a:spcAft>
        <a:defRPr kumimoji="1" sz="8454">
          <a:solidFill>
            <a:schemeClr val="tx2"/>
          </a:solidFill>
          <a:latin typeface="Arial" charset="0"/>
          <a:ea typeface="ＭＳ Ｐゴシック" charset="-128"/>
        </a:defRPr>
      </a:lvl9pPr>
    </p:titleStyle>
    <p:bodyStyle>
      <a:lvl1pPr marL="678869" indent="-678869" algn="l" defTabSz="1805130" rtl="0" fontAlgn="base">
        <a:spcBef>
          <a:spcPct val="20000"/>
        </a:spcBef>
        <a:spcAft>
          <a:spcPct val="0"/>
        </a:spcAft>
        <a:buChar char="•"/>
        <a:defRPr kumimoji="1" sz="6616">
          <a:solidFill>
            <a:schemeClr val="tx1"/>
          </a:solidFill>
          <a:latin typeface="+mn-lt"/>
          <a:ea typeface="+mn-ea"/>
          <a:cs typeface="+mn-cs"/>
        </a:defRPr>
      </a:lvl1pPr>
      <a:lvl2pPr marL="1472503" indent="-564103" algn="l" defTabSz="1805130" rtl="0" fontAlgn="base">
        <a:spcBef>
          <a:spcPct val="20000"/>
        </a:spcBef>
        <a:spcAft>
          <a:spcPct val="0"/>
        </a:spcAft>
        <a:buChar char="–"/>
        <a:defRPr kumimoji="1" sz="5514">
          <a:solidFill>
            <a:schemeClr val="tx1"/>
          </a:solidFill>
          <a:latin typeface="+mn-lt"/>
          <a:ea typeface="+mn-ea"/>
        </a:defRPr>
      </a:lvl2pPr>
      <a:lvl3pPr marL="2254467" indent="-449337" algn="l" defTabSz="1805130" rtl="0" fontAlgn="base">
        <a:spcBef>
          <a:spcPct val="20000"/>
        </a:spcBef>
        <a:spcAft>
          <a:spcPct val="0"/>
        </a:spcAft>
        <a:buChar char="•"/>
        <a:defRPr kumimoji="1" sz="4902">
          <a:solidFill>
            <a:schemeClr val="tx1"/>
          </a:solidFill>
          <a:latin typeface="+mn-lt"/>
          <a:ea typeface="+mn-ea"/>
        </a:defRPr>
      </a:lvl3pPr>
      <a:lvl4pPr marL="3162867" indent="-449337" algn="l" defTabSz="1805130" rtl="0" fontAlgn="base">
        <a:spcBef>
          <a:spcPct val="20000"/>
        </a:spcBef>
        <a:spcAft>
          <a:spcPct val="0"/>
        </a:spcAft>
        <a:buChar char="–"/>
        <a:defRPr kumimoji="1" sz="4289">
          <a:solidFill>
            <a:schemeClr val="tx1"/>
          </a:solidFill>
          <a:latin typeface="+mn-lt"/>
          <a:ea typeface="+mn-ea"/>
        </a:defRPr>
      </a:lvl4pPr>
      <a:lvl5pPr marL="4069321" indent="-457118" algn="l" defTabSz="1805130" rtl="0" fontAlgn="base">
        <a:spcBef>
          <a:spcPct val="20000"/>
        </a:spcBef>
        <a:spcAft>
          <a:spcPct val="0"/>
        </a:spcAft>
        <a:buChar char="»"/>
        <a:defRPr kumimoji="1" sz="4289">
          <a:solidFill>
            <a:schemeClr val="tx1"/>
          </a:solidFill>
          <a:latin typeface="+mn-lt"/>
          <a:ea typeface="+mn-ea"/>
        </a:defRPr>
      </a:lvl5pPr>
      <a:lvl6pPr marL="4629534" indent="-457118" algn="l" defTabSz="1805130" rtl="0" fontAlgn="base">
        <a:spcBef>
          <a:spcPct val="20000"/>
        </a:spcBef>
        <a:spcAft>
          <a:spcPct val="0"/>
        </a:spcAft>
        <a:buChar char="»"/>
        <a:defRPr kumimoji="1" sz="4289">
          <a:solidFill>
            <a:schemeClr val="tx1"/>
          </a:solidFill>
          <a:latin typeface="+mn-lt"/>
          <a:ea typeface="+mn-ea"/>
        </a:defRPr>
      </a:lvl6pPr>
      <a:lvl7pPr marL="5189746" indent="-457118" algn="l" defTabSz="1805130" rtl="0" fontAlgn="base">
        <a:spcBef>
          <a:spcPct val="20000"/>
        </a:spcBef>
        <a:spcAft>
          <a:spcPct val="0"/>
        </a:spcAft>
        <a:buChar char="»"/>
        <a:defRPr kumimoji="1" sz="4289">
          <a:solidFill>
            <a:schemeClr val="tx1"/>
          </a:solidFill>
          <a:latin typeface="+mn-lt"/>
          <a:ea typeface="+mn-ea"/>
        </a:defRPr>
      </a:lvl7pPr>
      <a:lvl8pPr marL="5749959" indent="-457118" algn="l" defTabSz="1805130" rtl="0" fontAlgn="base">
        <a:spcBef>
          <a:spcPct val="20000"/>
        </a:spcBef>
        <a:spcAft>
          <a:spcPct val="0"/>
        </a:spcAft>
        <a:buChar char="»"/>
        <a:defRPr kumimoji="1" sz="4289">
          <a:solidFill>
            <a:schemeClr val="tx1"/>
          </a:solidFill>
          <a:latin typeface="+mn-lt"/>
          <a:ea typeface="+mn-ea"/>
        </a:defRPr>
      </a:lvl8pPr>
      <a:lvl9pPr marL="6310172" indent="-457118" algn="l" defTabSz="1805130" rtl="0" fontAlgn="base">
        <a:spcBef>
          <a:spcPct val="20000"/>
        </a:spcBef>
        <a:spcAft>
          <a:spcPct val="0"/>
        </a:spcAft>
        <a:buChar char="»"/>
        <a:defRPr kumimoji="1" sz="4289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0426" rtl="0" eaLnBrk="1" latinLnBrk="0" hangingPunct="1">
        <a:defRPr kumimoji="1" sz="2206" kern="1200">
          <a:solidFill>
            <a:schemeClr val="tx1"/>
          </a:solidFill>
          <a:latin typeface="+mn-lt"/>
          <a:ea typeface="+mn-ea"/>
          <a:cs typeface="+mn-cs"/>
        </a:defRPr>
      </a:lvl1pPr>
      <a:lvl2pPr marL="560212" algn="l" defTabSz="1120426" rtl="0" eaLnBrk="1" latinLnBrk="0" hangingPunct="1">
        <a:defRPr kumimoji="1" sz="2206" kern="1200">
          <a:solidFill>
            <a:schemeClr val="tx1"/>
          </a:solidFill>
          <a:latin typeface="+mn-lt"/>
          <a:ea typeface="+mn-ea"/>
          <a:cs typeface="+mn-cs"/>
        </a:defRPr>
      </a:lvl2pPr>
      <a:lvl3pPr marL="1120426" algn="l" defTabSz="1120426" rtl="0" eaLnBrk="1" latinLnBrk="0" hangingPunct="1">
        <a:defRPr kumimoji="1" sz="2206" kern="1200">
          <a:solidFill>
            <a:schemeClr val="tx1"/>
          </a:solidFill>
          <a:latin typeface="+mn-lt"/>
          <a:ea typeface="+mn-ea"/>
          <a:cs typeface="+mn-cs"/>
        </a:defRPr>
      </a:lvl3pPr>
      <a:lvl4pPr marL="1680638" algn="l" defTabSz="1120426" rtl="0" eaLnBrk="1" latinLnBrk="0" hangingPunct="1">
        <a:defRPr kumimoji="1" sz="2206" kern="1200">
          <a:solidFill>
            <a:schemeClr val="tx1"/>
          </a:solidFill>
          <a:latin typeface="+mn-lt"/>
          <a:ea typeface="+mn-ea"/>
          <a:cs typeface="+mn-cs"/>
        </a:defRPr>
      </a:lvl4pPr>
      <a:lvl5pPr marL="2240850" algn="l" defTabSz="1120426" rtl="0" eaLnBrk="1" latinLnBrk="0" hangingPunct="1">
        <a:defRPr kumimoji="1" sz="2206" kern="1200">
          <a:solidFill>
            <a:schemeClr val="tx1"/>
          </a:solidFill>
          <a:latin typeface="+mn-lt"/>
          <a:ea typeface="+mn-ea"/>
          <a:cs typeface="+mn-cs"/>
        </a:defRPr>
      </a:lvl5pPr>
      <a:lvl6pPr marL="2801062" algn="l" defTabSz="1120426" rtl="0" eaLnBrk="1" latinLnBrk="0" hangingPunct="1">
        <a:defRPr kumimoji="1" sz="2206" kern="1200">
          <a:solidFill>
            <a:schemeClr val="tx1"/>
          </a:solidFill>
          <a:latin typeface="+mn-lt"/>
          <a:ea typeface="+mn-ea"/>
          <a:cs typeface="+mn-cs"/>
        </a:defRPr>
      </a:lvl6pPr>
      <a:lvl7pPr marL="3361275" algn="l" defTabSz="1120426" rtl="0" eaLnBrk="1" latinLnBrk="0" hangingPunct="1">
        <a:defRPr kumimoji="1" sz="2206" kern="1200">
          <a:solidFill>
            <a:schemeClr val="tx1"/>
          </a:solidFill>
          <a:latin typeface="+mn-lt"/>
          <a:ea typeface="+mn-ea"/>
          <a:cs typeface="+mn-cs"/>
        </a:defRPr>
      </a:lvl7pPr>
      <a:lvl8pPr marL="3921488" algn="l" defTabSz="1120426" rtl="0" eaLnBrk="1" latinLnBrk="0" hangingPunct="1">
        <a:defRPr kumimoji="1" sz="2206" kern="1200">
          <a:solidFill>
            <a:schemeClr val="tx1"/>
          </a:solidFill>
          <a:latin typeface="+mn-lt"/>
          <a:ea typeface="+mn-ea"/>
          <a:cs typeface="+mn-cs"/>
        </a:defRPr>
      </a:lvl8pPr>
      <a:lvl9pPr marL="4481700" algn="l" defTabSz="1120426" rtl="0" eaLnBrk="1" latinLnBrk="0" hangingPunct="1">
        <a:defRPr kumimoji="1" sz="220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4732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3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4732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3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ＭＳ Ｐゴシック</vt:lpstr>
      <vt:lpstr>ＭＳ Ｐ明朝</vt:lpstr>
      <vt:lpstr>Arial</vt:lpstr>
      <vt:lpstr>標準デザイン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G0321</dc:creator>
  <cp:lastModifiedBy>Windows ユーザー</cp:lastModifiedBy>
  <cp:revision>10</cp:revision>
  <dcterms:created xsi:type="dcterms:W3CDTF">2011-04-13T05:25:09Z</dcterms:created>
  <dcterms:modified xsi:type="dcterms:W3CDTF">2020-05-08T06:11:13Z</dcterms:modified>
</cp:coreProperties>
</file>

<file path=docProps/thumbnail.jpeg>
</file>